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81" r:id="rId4"/>
  </p:sldMasterIdLst>
  <p:notesMasterIdLst>
    <p:notesMasterId r:id="rId15"/>
  </p:notesMasterIdLst>
  <p:handoutMasterIdLst>
    <p:handoutMasterId r:id="rId16"/>
  </p:handoutMasterIdLst>
  <p:sldIdLst>
    <p:sldId id="299" r:id="rId5"/>
    <p:sldId id="300" r:id="rId6"/>
    <p:sldId id="301" r:id="rId7"/>
    <p:sldId id="302" r:id="rId8"/>
    <p:sldId id="294" r:id="rId9"/>
    <p:sldId id="303" r:id="rId10"/>
    <p:sldId id="270" r:id="rId11"/>
    <p:sldId id="304" r:id="rId12"/>
    <p:sldId id="298" r:id="rId13"/>
    <p:sldId id="30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879" autoAdjust="0"/>
  </p:normalViewPr>
  <p:slideViewPr>
    <p:cSldViewPr snapToGrid="0">
      <p:cViewPr varScale="1">
        <p:scale>
          <a:sx n="124" d="100"/>
          <a:sy n="124" d="100"/>
        </p:scale>
        <p:origin x="376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9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357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oj Kulkarni" userId="c525b7f11048745d" providerId="LiveId" clId="{F4772952-F826-4DC9-8120-D2B64F25725E}"/>
    <pc:docChg chg="undo custSel modSld">
      <pc:chgData name="Manoj Kulkarni" userId="c525b7f11048745d" providerId="LiveId" clId="{F4772952-F826-4DC9-8120-D2B64F25725E}" dt="2022-07-27T09:47:31.692" v="3582" actId="1035"/>
      <pc:docMkLst>
        <pc:docMk/>
      </pc:docMkLst>
      <pc:sldChg chg="addSp delSp modSp mod">
        <pc:chgData name="Manoj Kulkarni" userId="c525b7f11048745d" providerId="LiveId" clId="{F4772952-F826-4DC9-8120-D2B64F25725E}" dt="2022-07-27T09:44:36.985" v="3415" actId="478"/>
        <pc:sldMkLst>
          <pc:docMk/>
          <pc:sldMk cId="1997676566" sldId="270"/>
        </pc:sldMkLst>
        <pc:spChg chg="del">
          <ac:chgData name="Manoj Kulkarni" userId="c525b7f11048745d" providerId="LiveId" clId="{F4772952-F826-4DC9-8120-D2B64F25725E}" dt="2022-07-27T09:44:36.985" v="3415" actId="478"/>
          <ac:spMkLst>
            <pc:docMk/>
            <pc:sldMk cId="1997676566" sldId="270"/>
            <ac:spMk id="2" creationId="{0912BB41-F713-A255-332A-8AB8DA56DAF5}"/>
          </ac:spMkLst>
        </pc:spChg>
        <pc:spChg chg="add del mod ord">
          <ac:chgData name="Manoj Kulkarni" userId="c525b7f11048745d" providerId="LiveId" clId="{F4772952-F826-4DC9-8120-D2B64F25725E}" dt="2022-07-27T09:01:39.559" v="1266"/>
          <ac:spMkLst>
            <pc:docMk/>
            <pc:sldMk cId="1997676566" sldId="270"/>
            <ac:spMk id="7" creationId="{0EFE6691-5881-0D8C-CC8C-6650148DC5C9}"/>
          </ac:spMkLst>
        </pc:spChg>
        <pc:spChg chg="add del mod">
          <ac:chgData name="Manoj Kulkarni" userId="c525b7f11048745d" providerId="LiveId" clId="{F4772952-F826-4DC9-8120-D2B64F25725E}" dt="2022-07-27T09:03:24.396" v="1274"/>
          <ac:spMkLst>
            <pc:docMk/>
            <pc:sldMk cId="1997676566" sldId="270"/>
            <ac:spMk id="17" creationId="{D04F0E60-30A8-C5B4-F22A-8AB4AFCE99B6}"/>
          </ac:spMkLst>
        </pc:spChg>
        <pc:spChg chg="add del mod">
          <ac:chgData name="Manoj Kulkarni" userId="c525b7f11048745d" providerId="LiveId" clId="{F4772952-F826-4DC9-8120-D2B64F25725E}" dt="2022-07-27T09:03:39.298" v="1277"/>
          <ac:spMkLst>
            <pc:docMk/>
            <pc:sldMk cId="1997676566" sldId="270"/>
            <ac:spMk id="22" creationId="{3F73A48D-D752-BD85-2323-CDDE18B26216}"/>
          </ac:spMkLst>
        </pc:spChg>
        <pc:spChg chg="add mod">
          <ac:chgData name="Manoj Kulkarni" userId="c525b7f11048745d" providerId="LiveId" clId="{F4772952-F826-4DC9-8120-D2B64F25725E}" dt="2022-07-27T09:04:53.002" v="1286" actId="1076"/>
          <ac:spMkLst>
            <pc:docMk/>
            <pc:sldMk cId="1997676566" sldId="270"/>
            <ac:spMk id="30" creationId="{4905DE3F-C852-7DFB-05EB-F94F4027438F}"/>
          </ac:spMkLst>
        </pc:spChg>
        <pc:spChg chg="add del mod">
          <ac:chgData name="Manoj Kulkarni" userId="c525b7f11048745d" providerId="LiveId" clId="{F4772952-F826-4DC9-8120-D2B64F25725E}" dt="2022-07-27T09:05:17.566" v="1289" actId="478"/>
          <ac:spMkLst>
            <pc:docMk/>
            <pc:sldMk cId="1997676566" sldId="270"/>
            <ac:spMk id="32" creationId="{1307A5D9-9F41-0C92-FA7B-F82C22FF692E}"/>
          </ac:spMkLst>
        </pc:spChg>
        <pc:picChg chg="add mod modCrop">
          <ac:chgData name="Manoj Kulkarni" userId="c525b7f11048745d" providerId="LiveId" clId="{F4772952-F826-4DC9-8120-D2B64F25725E}" dt="2022-07-27T09:01:27.650" v="1265" actId="732"/>
          <ac:picMkLst>
            <pc:docMk/>
            <pc:sldMk cId="1997676566" sldId="270"/>
            <ac:picMk id="5" creationId="{97A428B5-E5D8-5625-3B3C-CDFFB94C7CBA}"/>
          </ac:picMkLst>
        </pc:picChg>
        <pc:picChg chg="del">
          <ac:chgData name="Manoj Kulkarni" userId="c525b7f11048745d" providerId="LiveId" clId="{F4772952-F826-4DC9-8120-D2B64F25725E}" dt="2022-07-27T09:00:37.072" v="1257" actId="478"/>
          <ac:picMkLst>
            <pc:docMk/>
            <pc:sldMk cId="1997676566" sldId="270"/>
            <ac:picMk id="9" creationId="{204A1E95-738A-8497-D4BB-A5F6EBAE1B45}"/>
          </ac:picMkLst>
        </pc:picChg>
        <pc:picChg chg="add mod">
          <ac:chgData name="Manoj Kulkarni" userId="c525b7f11048745d" providerId="LiveId" clId="{F4772952-F826-4DC9-8120-D2B64F25725E}" dt="2022-07-27T09:01:39.559" v="1266"/>
          <ac:picMkLst>
            <pc:docMk/>
            <pc:sldMk cId="1997676566" sldId="270"/>
            <ac:picMk id="10" creationId="{6DD7D19C-0D23-E5B9-BB69-AA2C03123D62}"/>
          </ac:picMkLst>
        </pc:picChg>
        <pc:picChg chg="del">
          <ac:chgData name="Manoj Kulkarni" userId="c525b7f11048745d" providerId="LiveId" clId="{F4772952-F826-4DC9-8120-D2B64F25725E}" dt="2022-07-27T09:05:10.114" v="1288" actId="478"/>
          <ac:picMkLst>
            <pc:docMk/>
            <pc:sldMk cId="1997676566" sldId="270"/>
            <ac:picMk id="13" creationId="{065EB661-E270-3717-50FE-323C9BB10B46}"/>
          </ac:picMkLst>
        </pc:picChg>
        <pc:picChg chg="add mod modCrop">
          <ac:chgData name="Manoj Kulkarni" userId="c525b7f11048745d" providerId="LiveId" clId="{F4772952-F826-4DC9-8120-D2B64F25725E}" dt="2022-07-27T09:04:48.968" v="1285" actId="1076"/>
          <ac:picMkLst>
            <pc:docMk/>
            <pc:sldMk cId="1997676566" sldId="270"/>
            <ac:picMk id="14" creationId="{3B198EA5-9098-23A7-59D5-891D4B686A5F}"/>
          </ac:picMkLst>
        </pc:picChg>
        <pc:picChg chg="del">
          <ac:chgData name="Manoj Kulkarni" userId="c525b7f11048745d" providerId="LiveId" clId="{F4772952-F826-4DC9-8120-D2B64F25725E}" dt="2022-07-27T09:02:15.307" v="1272" actId="478"/>
          <ac:picMkLst>
            <pc:docMk/>
            <pc:sldMk cId="1997676566" sldId="270"/>
            <ac:picMk id="15" creationId="{D8D8F051-A47D-A5D0-898B-AFFDF6F74105}"/>
          </ac:picMkLst>
        </pc:picChg>
        <pc:picChg chg="add del mod">
          <ac:chgData name="Manoj Kulkarni" userId="c525b7f11048745d" providerId="LiveId" clId="{F4772952-F826-4DC9-8120-D2B64F25725E}" dt="2022-07-27T09:03:33.870" v="1276" actId="478"/>
          <ac:picMkLst>
            <pc:docMk/>
            <pc:sldMk cId="1997676566" sldId="270"/>
            <ac:picMk id="20" creationId="{0790BEB0-6CBC-6CCB-7927-CC56F655E68B}"/>
          </ac:picMkLst>
        </pc:picChg>
        <pc:picChg chg="add del mod">
          <ac:chgData name="Manoj Kulkarni" userId="c525b7f11048745d" providerId="LiveId" clId="{F4772952-F826-4DC9-8120-D2B64F25725E}" dt="2022-07-27T09:04:11.190" v="1282" actId="478"/>
          <ac:picMkLst>
            <pc:docMk/>
            <pc:sldMk cId="1997676566" sldId="270"/>
            <ac:picMk id="24" creationId="{BC7AF0FC-B77D-D600-DFE3-F346D8025CDA}"/>
          </ac:picMkLst>
        </pc:picChg>
        <pc:picChg chg="add del mod">
          <ac:chgData name="Manoj Kulkarni" userId="c525b7f11048745d" providerId="LiveId" clId="{F4772952-F826-4DC9-8120-D2B64F25725E}" dt="2022-07-27T09:03:57.823" v="1280" actId="478"/>
          <ac:picMkLst>
            <pc:docMk/>
            <pc:sldMk cId="1997676566" sldId="270"/>
            <ac:picMk id="26" creationId="{D32AD047-265D-3292-0829-1F5AA07ECE43}"/>
          </ac:picMkLst>
        </pc:picChg>
        <pc:picChg chg="add mod">
          <ac:chgData name="Manoj Kulkarni" userId="c525b7f11048745d" providerId="LiveId" clId="{F4772952-F826-4DC9-8120-D2B64F25725E}" dt="2022-07-27T09:05:05.502" v="1287" actId="1076"/>
          <ac:picMkLst>
            <pc:docMk/>
            <pc:sldMk cId="1997676566" sldId="270"/>
            <ac:picMk id="28" creationId="{DD22D7AE-FF0F-270F-D3DE-7BD9553C6F9E}"/>
          </ac:picMkLst>
        </pc:picChg>
      </pc:sldChg>
      <pc:sldChg chg="addSp delSp modSp mod">
        <pc:chgData name="Manoj Kulkarni" userId="c525b7f11048745d" providerId="LiveId" clId="{F4772952-F826-4DC9-8120-D2B64F25725E}" dt="2022-07-27T08:54:10.425" v="1217" actId="732"/>
        <pc:sldMkLst>
          <pc:docMk/>
          <pc:sldMk cId="1597432154" sldId="294"/>
        </pc:sldMkLst>
        <pc:spChg chg="add del mod">
          <ac:chgData name="Manoj Kulkarni" userId="c525b7f11048745d" providerId="LiveId" clId="{F4772952-F826-4DC9-8120-D2B64F25725E}" dt="2022-07-27T08:49:53.144" v="1156" actId="478"/>
          <ac:spMkLst>
            <pc:docMk/>
            <pc:sldMk cId="1597432154" sldId="294"/>
            <ac:spMk id="7" creationId="{6A27D640-A3E6-1BAC-9EED-1F632A611486}"/>
          </ac:spMkLst>
        </pc:spChg>
        <pc:picChg chg="add del mod">
          <ac:chgData name="Manoj Kulkarni" userId="c525b7f11048745d" providerId="LiveId" clId="{F4772952-F826-4DC9-8120-D2B64F25725E}" dt="2022-07-27T08:49:54.893" v="1158" actId="478"/>
          <ac:picMkLst>
            <pc:docMk/>
            <pc:sldMk cId="1597432154" sldId="294"/>
            <ac:picMk id="5" creationId="{0E0E30BD-1BC8-F624-83B3-04A7A2D656D8}"/>
          </ac:picMkLst>
        </pc:picChg>
        <pc:picChg chg="add del mod">
          <ac:chgData name="Manoj Kulkarni" userId="c525b7f11048745d" providerId="LiveId" clId="{F4772952-F826-4DC9-8120-D2B64F25725E}" dt="2022-07-27T08:51:49.788" v="1176" actId="478"/>
          <ac:picMkLst>
            <pc:docMk/>
            <pc:sldMk cId="1597432154" sldId="294"/>
            <ac:picMk id="10" creationId="{BCB918D9-87C6-DEA5-CA61-1B51C434CCEE}"/>
          </ac:picMkLst>
        </pc:picChg>
        <pc:picChg chg="del">
          <ac:chgData name="Manoj Kulkarni" userId="c525b7f11048745d" providerId="LiveId" clId="{F4772952-F826-4DC9-8120-D2B64F25725E}" dt="2022-07-27T08:49:16.196" v="1091" actId="478"/>
          <ac:picMkLst>
            <pc:docMk/>
            <pc:sldMk cId="1597432154" sldId="294"/>
            <ac:picMk id="13" creationId="{065EB661-E270-3717-50FE-323C9BB10B46}"/>
          </ac:picMkLst>
        </pc:picChg>
        <pc:picChg chg="add mod modCrop">
          <ac:chgData name="Manoj Kulkarni" userId="c525b7f11048745d" providerId="LiveId" clId="{F4772952-F826-4DC9-8120-D2B64F25725E}" dt="2022-07-27T08:51:35.334" v="1175" actId="1038"/>
          <ac:picMkLst>
            <pc:docMk/>
            <pc:sldMk cId="1597432154" sldId="294"/>
            <ac:picMk id="14" creationId="{8EE0F360-9FBA-F2F5-65BA-F0CFA3EE3DB7}"/>
          </ac:picMkLst>
        </pc:picChg>
        <pc:picChg chg="add mod">
          <ac:chgData name="Manoj Kulkarni" userId="c525b7f11048745d" providerId="LiveId" clId="{F4772952-F826-4DC9-8120-D2B64F25725E}" dt="2022-07-27T08:52:39.187" v="1206" actId="1038"/>
          <ac:picMkLst>
            <pc:docMk/>
            <pc:sldMk cId="1597432154" sldId="294"/>
            <ac:picMk id="16" creationId="{5DFD4A80-2D6E-917E-A5D8-903539412548}"/>
          </ac:picMkLst>
        </pc:picChg>
        <pc:picChg chg="add mod modCrop">
          <ac:chgData name="Manoj Kulkarni" userId="c525b7f11048745d" providerId="LiveId" clId="{F4772952-F826-4DC9-8120-D2B64F25725E}" dt="2022-07-27T08:54:10.425" v="1217" actId="732"/>
          <ac:picMkLst>
            <pc:docMk/>
            <pc:sldMk cId="1597432154" sldId="294"/>
            <ac:picMk id="18" creationId="{364E5476-9172-0A33-0911-F28A5B8C5744}"/>
          </ac:picMkLst>
        </pc:picChg>
      </pc:sldChg>
      <pc:sldChg chg="addSp delSp modSp mod">
        <pc:chgData name="Manoj Kulkarni" userId="c525b7f11048745d" providerId="LiveId" clId="{F4772952-F826-4DC9-8120-D2B64F25725E}" dt="2022-07-27T09:30:10.925" v="3043" actId="20577"/>
        <pc:sldMkLst>
          <pc:docMk/>
          <pc:sldMk cId="66295222" sldId="298"/>
        </pc:sldMkLst>
        <pc:spChg chg="add del mod">
          <ac:chgData name="Manoj Kulkarni" userId="c525b7f11048745d" providerId="LiveId" clId="{F4772952-F826-4DC9-8120-D2B64F25725E}" dt="2022-07-27T09:19:43.168" v="2178" actId="478"/>
          <ac:spMkLst>
            <pc:docMk/>
            <pc:sldMk cId="66295222" sldId="298"/>
            <ac:spMk id="5" creationId="{8DD1162D-3A04-BF30-949A-D59FB9039E92}"/>
          </ac:spMkLst>
        </pc:spChg>
        <pc:spChg chg="add del mod">
          <ac:chgData name="Manoj Kulkarni" userId="c525b7f11048745d" providerId="LiveId" clId="{F4772952-F826-4DC9-8120-D2B64F25725E}" dt="2022-07-27T09:22:37.790" v="2217"/>
          <ac:spMkLst>
            <pc:docMk/>
            <pc:sldMk cId="66295222" sldId="298"/>
            <ac:spMk id="7" creationId="{DE5C3336-1EEB-755B-712D-447CCCECD66F}"/>
          </ac:spMkLst>
        </pc:spChg>
        <pc:spChg chg="add del mod">
          <ac:chgData name="Manoj Kulkarni" userId="c525b7f11048745d" providerId="LiveId" clId="{F4772952-F826-4DC9-8120-D2B64F25725E}" dt="2022-07-27T09:26:29.953" v="2385" actId="478"/>
          <ac:spMkLst>
            <pc:docMk/>
            <pc:sldMk cId="66295222" sldId="298"/>
            <ac:spMk id="12" creationId="{C3656520-48EB-BBF5-28B9-A80005728114}"/>
          </ac:spMkLst>
        </pc:spChg>
        <pc:spChg chg="add del mod">
          <ac:chgData name="Manoj Kulkarni" userId="c525b7f11048745d" providerId="LiveId" clId="{F4772952-F826-4DC9-8120-D2B64F25725E}" dt="2022-07-27T09:24:12.552" v="2220"/>
          <ac:spMkLst>
            <pc:docMk/>
            <pc:sldMk cId="66295222" sldId="298"/>
            <ac:spMk id="16" creationId="{FE5F59FF-2D6E-7563-8D18-E01A274E9480}"/>
          </ac:spMkLst>
        </pc:spChg>
        <pc:spChg chg="add del mod">
          <ac:chgData name="Manoj Kulkarni" userId="c525b7f11048745d" providerId="LiveId" clId="{F4772952-F826-4DC9-8120-D2B64F25725E}" dt="2022-07-27T09:23:11.186" v="2218"/>
          <ac:spMkLst>
            <pc:docMk/>
            <pc:sldMk cId="66295222" sldId="298"/>
            <ac:spMk id="18" creationId="{D2D5364C-327A-107C-1736-B8830D86968C}"/>
          </ac:spMkLst>
        </pc:spChg>
        <pc:spChg chg="add del mod">
          <ac:chgData name="Manoj Kulkarni" userId="c525b7f11048745d" providerId="LiveId" clId="{F4772952-F826-4DC9-8120-D2B64F25725E}" dt="2022-07-27T09:23:53.785" v="2219"/>
          <ac:spMkLst>
            <pc:docMk/>
            <pc:sldMk cId="66295222" sldId="298"/>
            <ac:spMk id="20" creationId="{BFAF5547-57DE-B6D9-F788-D00EB49D59E2}"/>
          </ac:spMkLst>
        </pc:spChg>
        <pc:spChg chg="add mod">
          <ac:chgData name="Manoj Kulkarni" userId="c525b7f11048745d" providerId="LiveId" clId="{F4772952-F826-4DC9-8120-D2B64F25725E}" dt="2022-07-27T09:30:10.925" v="3043" actId="20577"/>
          <ac:spMkLst>
            <pc:docMk/>
            <pc:sldMk cId="66295222" sldId="298"/>
            <ac:spMk id="30" creationId="{3105BC94-5272-7C02-5CE5-0A7B44BC75C7}"/>
          </ac:spMkLst>
        </pc:spChg>
        <pc:spChg chg="add del">
          <ac:chgData name="Manoj Kulkarni" userId="c525b7f11048745d" providerId="LiveId" clId="{F4772952-F826-4DC9-8120-D2B64F25725E}" dt="2022-07-27T09:27:26.393" v="2570" actId="22"/>
          <ac:spMkLst>
            <pc:docMk/>
            <pc:sldMk cId="66295222" sldId="298"/>
            <ac:spMk id="32" creationId="{D31481CB-F8B1-79F4-698A-079F7B49E693}"/>
          </ac:spMkLst>
        </pc:spChg>
        <pc:spChg chg="add mod">
          <ac:chgData name="Manoj Kulkarni" userId="c525b7f11048745d" providerId="LiveId" clId="{F4772952-F826-4DC9-8120-D2B64F25725E}" dt="2022-07-27T09:29:37.922" v="2908" actId="20577"/>
          <ac:spMkLst>
            <pc:docMk/>
            <pc:sldMk cId="66295222" sldId="298"/>
            <ac:spMk id="33" creationId="{B46CA3B3-6C09-BFF9-0D42-E7512F93986A}"/>
          </ac:spMkLst>
        </pc:spChg>
        <pc:picChg chg="del">
          <ac:chgData name="Manoj Kulkarni" userId="c525b7f11048745d" providerId="LiveId" clId="{F4772952-F826-4DC9-8120-D2B64F25725E}" dt="2022-07-27T09:20:03.247" v="2184" actId="478"/>
          <ac:picMkLst>
            <pc:docMk/>
            <pc:sldMk cId="66295222" sldId="298"/>
            <ac:picMk id="9" creationId="{204A1E95-738A-8497-D4BB-A5F6EBAE1B45}"/>
          </ac:picMkLst>
        </pc:picChg>
        <pc:picChg chg="del">
          <ac:chgData name="Manoj Kulkarni" userId="c525b7f11048745d" providerId="LiveId" clId="{F4772952-F826-4DC9-8120-D2B64F25725E}" dt="2022-07-27T09:20:00.840" v="2183" actId="478"/>
          <ac:picMkLst>
            <pc:docMk/>
            <pc:sldMk cId="66295222" sldId="298"/>
            <ac:picMk id="10" creationId="{67930C8B-1C4C-693E-787B-8D196A14F509}"/>
          </ac:picMkLst>
        </pc:picChg>
        <pc:picChg chg="add del">
          <ac:chgData name="Manoj Kulkarni" userId="c525b7f11048745d" providerId="LiveId" clId="{F4772952-F826-4DC9-8120-D2B64F25725E}" dt="2022-07-27T09:19:52.361" v="2179" actId="478"/>
          <ac:picMkLst>
            <pc:docMk/>
            <pc:sldMk cId="66295222" sldId="298"/>
            <ac:picMk id="11" creationId="{DBDB9887-B987-5511-9E05-D36530534214}"/>
          </ac:picMkLst>
        </pc:picChg>
        <pc:picChg chg="del mod">
          <ac:chgData name="Manoj Kulkarni" userId="c525b7f11048745d" providerId="LiveId" clId="{F4772952-F826-4DC9-8120-D2B64F25725E}" dt="2022-07-27T09:19:58.491" v="2182" actId="478"/>
          <ac:picMkLst>
            <pc:docMk/>
            <pc:sldMk cId="66295222" sldId="298"/>
            <ac:picMk id="13" creationId="{065EB661-E270-3717-50FE-323C9BB10B46}"/>
          </ac:picMkLst>
        </pc:picChg>
        <pc:picChg chg="del">
          <ac:chgData name="Manoj Kulkarni" userId="c525b7f11048745d" providerId="LiveId" clId="{F4772952-F826-4DC9-8120-D2B64F25725E}" dt="2022-07-27T09:19:55.684" v="2180" actId="478"/>
          <ac:picMkLst>
            <pc:docMk/>
            <pc:sldMk cId="66295222" sldId="298"/>
            <ac:picMk id="15" creationId="{D8D8F051-A47D-A5D0-898B-AFFDF6F74105}"/>
          </ac:picMkLst>
        </pc:picChg>
        <pc:picChg chg="add mod">
          <ac:chgData name="Manoj Kulkarni" userId="c525b7f11048745d" providerId="LiveId" clId="{F4772952-F826-4DC9-8120-D2B64F25725E}" dt="2022-07-27T09:22:37.790" v="2217"/>
          <ac:picMkLst>
            <pc:docMk/>
            <pc:sldMk cId="66295222" sldId="298"/>
            <ac:picMk id="22" creationId="{185AA78D-BA26-FBF4-4114-FDB6E20C7BE6}"/>
          </ac:picMkLst>
        </pc:picChg>
        <pc:picChg chg="add mod">
          <ac:chgData name="Manoj Kulkarni" userId="c525b7f11048745d" providerId="LiveId" clId="{F4772952-F826-4DC9-8120-D2B64F25725E}" dt="2022-07-27T09:23:11.186" v="2218"/>
          <ac:picMkLst>
            <pc:docMk/>
            <pc:sldMk cId="66295222" sldId="298"/>
            <ac:picMk id="24" creationId="{4C8B2993-4934-5524-87C1-C2A25B64E2FD}"/>
          </ac:picMkLst>
        </pc:picChg>
        <pc:picChg chg="add mod">
          <ac:chgData name="Manoj Kulkarni" userId="c525b7f11048745d" providerId="LiveId" clId="{F4772952-F826-4DC9-8120-D2B64F25725E}" dt="2022-07-27T09:23:53.785" v="2219"/>
          <ac:picMkLst>
            <pc:docMk/>
            <pc:sldMk cId="66295222" sldId="298"/>
            <ac:picMk id="26" creationId="{80CAEE46-D17F-9C7F-F425-0CA3156ED5D9}"/>
          </ac:picMkLst>
        </pc:picChg>
        <pc:picChg chg="add mod">
          <ac:chgData name="Manoj Kulkarni" userId="c525b7f11048745d" providerId="LiveId" clId="{F4772952-F826-4DC9-8120-D2B64F25725E}" dt="2022-07-27T09:24:12.552" v="2220"/>
          <ac:picMkLst>
            <pc:docMk/>
            <pc:sldMk cId="66295222" sldId="298"/>
            <ac:picMk id="29" creationId="{AE7B50FF-2E95-C987-E596-C64EC63761DE}"/>
          </ac:picMkLst>
        </pc:picChg>
      </pc:sldChg>
      <pc:sldChg chg="modSp">
        <pc:chgData name="Manoj Kulkarni" userId="c525b7f11048745d" providerId="LiveId" clId="{F4772952-F826-4DC9-8120-D2B64F25725E}" dt="2022-07-27T09:34:04.959" v="3386"/>
        <pc:sldMkLst>
          <pc:docMk/>
          <pc:sldMk cId="3177652905" sldId="299"/>
        </pc:sldMkLst>
        <pc:picChg chg="mod">
          <ac:chgData name="Manoj Kulkarni" userId="c525b7f11048745d" providerId="LiveId" clId="{F4772952-F826-4DC9-8120-D2B64F25725E}" dt="2022-07-27T09:34:04.959" v="3386"/>
          <ac:picMkLst>
            <pc:docMk/>
            <pc:sldMk cId="3177652905" sldId="299"/>
            <ac:picMk id="8" creationId="{F6A988E9-4871-537B-1AFC-3F965F30DDA4}"/>
          </ac:picMkLst>
        </pc:picChg>
      </pc:sldChg>
      <pc:sldChg chg="delSp modSp mod">
        <pc:chgData name="Manoj Kulkarni" userId="c525b7f11048745d" providerId="LiveId" clId="{F4772952-F826-4DC9-8120-D2B64F25725E}" dt="2022-07-27T09:47:31.692" v="3582" actId="1035"/>
        <pc:sldMkLst>
          <pc:docMk/>
          <pc:sldMk cId="863651469" sldId="300"/>
        </pc:sldMkLst>
        <pc:spChg chg="del mod">
          <ac:chgData name="Manoj Kulkarni" userId="c525b7f11048745d" providerId="LiveId" clId="{F4772952-F826-4DC9-8120-D2B64F25725E}" dt="2022-07-27T09:34:24.286" v="3389" actId="478"/>
          <ac:spMkLst>
            <pc:docMk/>
            <pc:sldMk cId="863651469" sldId="300"/>
            <ac:spMk id="3" creationId="{FB20A2B9-A294-E13C-A812-DC32A0438957}"/>
          </ac:spMkLst>
        </pc:spChg>
        <pc:spChg chg="mod">
          <ac:chgData name="Manoj Kulkarni" userId="c525b7f11048745d" providerId="LiveId" clId="{F4772952-F826-4DC9-8120-D2B64F25725E}" dt="2022-07-27T09:47:31.692" v="3582" actId="1035"/>
          <ac:spMkLst>
            <pc:docMk/>
            <pc:sldMk cId="863651469" sldId="300"/>
            <ac:spMk id="5" creationId="{E4355533-789E-7690-2282-7E0DE23116D1}"/>
          </ac:spMkLst>
        </pc:spChg>
        <pc:spChg chg="mod">
          <ac:chgData name="Manoj Kulkarni" userId="c525b7f11048745d" providerId="LiveId" clId="{F4772952-F826-4DC9-8120-D2B64F25725E}" dt="2022-07-27T09:47:31.692" v="3582" actId="1035"/>
          <ac:spMkLst>
            <pc:docMk/>
            <pc:sldMk cId="863651469" sldId="300"/>
            <ac:spMk id="6" creationId="{0E806B8F-01D6-34B4-655B-C01DE0A85BC2}"/>
          </ac:spMkLst>
        </pc:spChg>
        <pc:spChg chg="del mod">
          <ac:chgData name="Manoj Kulkarni" userId="c525b7f11048745d" providerId="LiveId" clId="{F4772952-F826-4DC9-8120-D2B64F25725E}" dt="2022-07-27T09:34:32.138" v="3391" actId="478"/>
          <ac:spMkLst>
            <pc:docMk/>
            <pc:sldMk cId="863651469" sldId="300"/>
            <ac:spMk id="24" creationId="{95E9C426-5FD2-109B-23C2-141F149C402F}"/>
          </ac:spMkLst>
        </pc:spChg>
      </pc:sldChg>
      <pc:sldChg chg="addSp delSp modSp mod">
        <pc:chgData name="Manoj Kulkarni" userId="c525b7f11048745d" providerId="LiveId" clId="{F4772952-F826-4DC9-8120-D2B64F25725E}" dt="2022-07-27T09:44:08.583" v="3414" actId="1076"/>
        <pc:sldMkLst>
          <pc:docMk/>
          <pc:sldMk cId="2117277233" sldId="301"/>
        </pc:sldMkLst>
        <pc:spChg chg="del mod">
          <ac:chgData name="Manoj Kulkarni" userId="c525b7f11048745d" providerId="LiveId" clId="{F4772952-F826-4DC9-8120-D2B64F25725E}" dt="2022-07-27T09:35:08.027" v="3393" actId="478"/>
          <ac:spMkLst>
            <pc:docMk/>
            <pc:sldMk cId="2117277233" sldId="301"/>
            <ac:spMk id="2" creationId="{0856FA97-C5D1-B638-40BA-EE8E2BABFD5A}"/>
          </ac:spMkLst>
        </pc:spChg>
        <pc:spChg chg="mod">
          <ac:chgData name="Manoj Kulkarni" userId="c525b7f11048745d" providerId="LiveId" clId="{F4772952-F826-4DC9-8120-D2B64F25725E}" dt="2022-07-27T09:43:27.226" v="3409" actId="1076"/>
          <ac:spMkLst>
            <pc:docMk/>
            <pc:sldMk cId="2117277233" sldId="301"/>
            <ac:spMk id="3" creationId="{F9B66D55-33E8-30D1-E60B-9340F9E79A92}"/>
          </ac:spMkLst>
        </pc:spChg>
        <pc:spChg chg="mod">
          <ac:chgData name="Manoj Kulkarni" userId="c525b7f11048745d" providerId="LiveId" clId="{F4772952-F826-4DC9-8120-D2B64F25725E}" dt="2022-07-27T09:44:08.583" v="3414" actId="1076"/>
          <ac:spMkLst>
            <pc:docMk/>
            <pc:sldMk cId="2117277233" sldId="301"/>
            <ac:spMk id="7" creationId="{28B4D696-0A43-F6A2-A17F-8F230516A6F4}"/>
          </ac:spMkLst>
        </pc:spChg>
        <pc:spChg chg="mod">
          <ac:chgData name="Manoj Kulkarni" userId="c525b7f11048745d" providerId="LiveId" clId="{F4772952-F826-4DC9-8120-D2B64F25725E}" dt="2022-07-27T09:44:08.583" v="3414" actId="1076"/>
          <ac:spMkLst>
            <pc:docMk/>
            <pc:sldMk cId="2117277233" sldId="301"/>
            <ac:spMk id="8" creationId="{A732003E-6A33-05C1-FACF-6053396782BD}"/>
          </ac:spMkLst>
        </pc:spChg>
        <pc:spChg chg="mod">
          <ac:chgData name="Manoj Kulkarni" userId="c525b7f11048745d" providerId="LiveId" clId="{F4772952-F826-4DC9-8120-D2B64F25725E}" dt="2022-07-27T08:41:03.501" v="611" actId="20577"/>
          <ac:spMkLst>
            <pc:docMk/>
            <pc:sldMk cId="2117277233" sldId="301"/>
            <ac:spMk id="10" creationId="{B514EC56-1A90-DE50-629E-C44626FFA47C}"/>
          </ac:spMkLst>
        </pc:spChg>
        <pc:picChg chg="add del mod">
          <ac:chgData name="Manoj Kulkarni" userId="c525b7f11048745d" providerId="LiveId" clId="{F4772952-F826-4DC9-8120-D2B64F25725E}" dt="2022-07-27T09:35:28.508" v="3396" actId="478"/>
          <ac:picMkLst>
            <pc:docMk/>
            <pc:sldMk cId="2117277233" sldId="301"/>
            <ac:picMk id="12" creationId="{E6410F92-1073-4CFD-3366-F3E22448FB4F}"/>
          </ac:picMkLst>
        </pc:picChg>
        <pc:picChg chg="add del mod">
          <ac:chgData name="Manoj Kulkarni" userId="c525b7f11048745d" providerId="LiveId" clId="{F4772952-F826-4DC9-8120-D2B64F25725E}" dt="2022-07-27T09:41:36.931" v="3400"/>
          <ac:picMkLst>
            <pc:docMk/>
            <pc:sldMk cId="2117277233" sldId="301"/>
            <ac:picMk id="14" creationId="{AB4735B5-E725-84FD-3E47-520AA3071DE0}"/>
          </ac:picMkLst>
        </pc:picChg>
        <pc:picChg chg="add mod">
          <ac:chgData name="Manoj Kulkarni" userId="c525b7f11048745d" providerId="LiveId" clId="{F4772952-F826-4DC9-8120-D2B64F25725E}" dt="2022-07-27T09:43:56.198" v="3413" actId="1440"/>
          <ac:picMkLst>
            <pc:docMk/>
            <pc:sldMk cId="2117277233" sldId="301"/>
            <ac:picMk id="16" creationId="{7DCE506C-3749-5090-EC01-AD9941EDAD53}"/>
          </ac:picMkLst>
        </pc:picChg>
      </pc:sldChg>
      <pc:sldChg chg="addSp delSp modSp mod">
        <pc:chgData name="Manoj Kulkarni" userId="c525b7f11048745d" providerId="LiveId" clId="{F4772952-F826-4DC9-8120-D2B64F25725E}" dt="2022-07-27T08:48:39.417" v="1089" actId="20577"/>
        <pc:sldMkLst>
          <pc:docMk/>
          <pc:sldMk cId="401955248" sldId="302"/>
        </pc:sldMkLst>
        <pc:spChg chg="mod">
          <ac:chgData name="Manoj Kulkarni" userId="c525b7f11048745d" providerId="LiveId" clId="{F4772952-F826-4DC9-8120-D2B64F25725E}" dt="2022-07-27T08:42:14.960" v="626" actId="404"/>
          <ac:spMkLst>
            <pc:docMk/>
            <pc:sldMk cId="401955248" sldId="302"/>
            <ac:spMk id="2" creationId="{47DDC106-AED6-8F10-C1F4-AA396BE56D85}"/>
          </ac:spMkLst>
        </pc:spChg>
        <pc:spChg chg="add del mod">
          <ac:chgData name="Manoj Kulkarni" userId="c525b7f11048745d" providerId="LiveId" clId="{F4772952-F826-4DC9-8120-D2B64F25725E}" dt="2022-07-27T08:42:39.215" v="628" actId="478"/>
          <ac:spMkLst>
            <pc:docMk/>
            <pc:sldMk cId="401955248" sldId="302"/>
            <ac:spMk id="7" creationId="{6D81EAEF-1B63-BA59-ED87-E196B58E6AE6}"/>
          </ac:spMkLst>
        </pc:spChg>
        <pc:spChg chg="add mod">
          <ac:chgData name="Manoj Kulkarni" userId="c525b7f11048745d" providerId="LiveId" clId="{F4772952-F826-4DC9-8120-D2B64F25725E}" dt="2022-07-27T08:48:39.417" v="1089" actId="20577"/>
          <ac:spMkLst>
            <pc:docMk/>
            <pc:sldMk cId="401955248" sldId="302"/>
            <ac:spMk id="8" creationId="{46A81825-DA5A-BF65-D75A-00160CA86742}"/>
          </ac:spMkLst>
        </pc:spChg>
        <pc:picChg chg="del">
          <ac:chgData name="Manoj Kulkarni" userId="c525b7f11048745d" providerId="LiveId" clId="{F4772952-F826-4DC9-8120-D2B64F25725E}" dt="2022-07-27T08:42:22.385" v="627" actId="478"/>
          <ac:picMkLst>
            <pc:docMk/>
            <pc:sldMk cId="401955248" sldId="302"/>
            <ac:picMk id="4" creationId="{5ED1E25F-1BE0-D54A-FDBB-11E50C982B30}"/>
          </ac:picMkLst>
        </pc:picChg>
        <pc:picChg chg="add del mod">
          <ac:chgData name="Manoj Kulkarni" userId="c525b7f11048745d" providerId="LiveId" clId="{F4772952-F826-4DC9-8120-D2B64F25725E}" dt="2022-07-27T08:41:45.389" v="613" actId="478"/>
          <ac:picMkLst>
            <pc:docMk/>
            <pc:sldMk cId="401955248" sldId="302"/>
            <ac:picMk id="5" creationId="{C95C9C84-C9C9-E784-238D-6CB7138906FB}"/>
          </ac:picMkLst>
        </pc:picChg>
        <pc:picChg chg="add del mod">
          <ac:chgData name="Manoj Kulkarni" userId="c525b7f11048745d" providerId="LiveId" clId="{F4772952-F826-4DC9-8120-D2B64F25725E}" dt="2022-07-27T08:46:00.506" v="1036" actId="478"/>
          <ac:picMkLst>
            <pc:docMk/>
            <pc:sldMk cId="401955248" sldId="302"/>
            <ac:picMk id="11" creationId="{761AB8E2-1864-8900-4272-D8049CEF6A08}"/>
          </ac:picMkLst>
        </pc:picChg>
        <pc:picChg chg="add mod modCrop">
          <ac:chgData name="Manoj Kulkarni" userId="c525b7f11048745d" providerId="LiveId" clId="{F4772952-F826-4DC9-8120-D2B64F25725E}" dt="2022-07-27T08:47:25.460" v="1046" actId="14100"/>
          <ac:picMkLst>
            <pc:docMk/>
            <pc:sldMk cId="401955248" sldId="302"/>
            <ac:picMk id="13" creationId="{00BA97A1-07A7-FFB9-1D7A-F5C5977065CD}"/>
          </ac:picMkLst>
        </pc:picChg>
        <pc:picChg chg="add del mod">
          <ac:chgData name="Manoj Kulkarni" userId="c525b7f11048745d" providerId="LiveId" clId="{F4772952-F826-4DC9-8120-D2B64F25725E}" dt="2022-07-27T08:47:58.968" v="1049" actId="478"/>
          <ac:picMkLst>
            <pc:docMk/>
            <pc:sldMk cId="401955248" sldId="302"/>
            <ac:picMk id="15" creationId="{9290B587-D3A3-A427-7051-CB88495C9487}"/>
          </ac:picMkLst>
        </pc:picChg>
      </pc:sldChg>
      <pc:sldChg chg="addSp delSp modSp mod">
        <pc:chgData name="Manoj Kulkarni" userId="c525b7f11048745d" providerId="LiveId" clId="{F4772952-F826-4DC9-8120-D2B64F25725E}" dt="2022-07-27T08:59:24.996" v="1252" actId="14100"/>
        <pc:sldMkLst>
          <pc:docMk/>
          <pc:sldMk cId="304458932" sldId="303"/>
        </pc:sldMkLst>
        <pc:spChg chg="add del mod">
          <ac:chgData name="Manoj Kulkarni" userId="c525b7f11048745d" providerId="LiveId" clId="{F4772952-F826-4DC9-8120-D2B64F25725E}" dt="2022-07-27T08:55:05.096" v="1222"/>
          <ac:spMkLst>
            <pc:docMk/>
            <pc:sldMk cId="304458932" sldId="303"/>
            <ac:spMk id="3" creationId="{490552CC-6D0C-F3DE-6C85-08DEAC090C9B}"/>
          </ac:spMkLst>
        </pc:spChg>
        <pc:spChg chg="del mod">
          <ac:chgData name="Manoj Kulkarni" userId="c525b7f11048745d" providerId="LiveId" clId="{F4772952-F826-4DC9-8120-D2B64F25725E}" dt="2022-07-27T08:54:38.348" v="1221" actId="478"/>
          <ac:spMkLst>
            <pc:docMk/>
            <pc:sldMk cId="304458932" sldId="303"/>
            <ac:spMk id="12" creationId="{82F75CA4-45C3-7BAD-A63C-CAD0D5BB0F12}"/>
          </ac:spMkLst>
        </pc:spChg>
        <pc:spChg chg="add del mod">
          <ac:chgData name="Manoj Kulkarni" userId="c525b7f11048745d" providerId="LiveId" clId="{F4772952-F826-4DC9-8120-D2B64F25725E}" dt="2022-07-27T08:57:01.954" v="1238" actId="478"/>
          <ac:spMkLst>
            <pc:docMk/>
            <pc:sldMk cId="304458932" sldId="303"/>
            <ac:spMk id="15" creationId="{8A869AC8-03D2-B948-6309-3927A14417F8}"/>
          </ac:spMkLst>
        </pc:spChg>
        <pc:spChg chg="del">
          <ac:chgData name="Manoj Kulkarni" userId="c525b7f11048745d" providerId="LiveId" clId="{F4772952-F826-4DC9-8120-D2B64F25725E}" dt="2022-07-27T08:57:08.968" v="1239" actId="478"/>
          <ac:spMkLst>
            <pc:docMk/>
            <pc:sldMk cId="304458932" sldId="303"/>
            <ac:spMk id="16" creationId="{712EE257-083F-E8F3-C077-B5A583C3B99D}"/>
          </ac:spMkLst>
        </pc:spChg>
        <pc:picChg chg="del mod">
          <ac:chgData name="Manoj Kulkarni" userId="c525b7f11048745d" providerId="LiveId" clId="{F4772952-F826-4DC9-8120-D2B64F25725E}" dt="2022-07-27T08:54:26.486" v="1219" actId="478"/>
          <ac:picMkLst>
            <pc:docMk/>
            <pc:sldMk cId="304458932" sldId="303"/>
            <ac:picMk id="4" creationId="{A9412E29-8636-EE7E-9F3B-679E8099799F}"/>
          </ac:picMkLst>
        </pc:picChg>
        <pc:picChg chg="add del mod">
          <ac:chgData name="Manoj Kulkarni" userId="c525b7f11048745d" providerId="LiveId" clId="{F4772952-F826-4DC9-8120-D2B64F25725E}" dt="2022-07-27T08:56:46.814" v="1234" actId="478"/>
          <ac:picMkLst>
            <pc:docMk/>
            <pc:sldMk cId="304458932" sldId="303"/>
            <ac:picMk id="6" creationId="{06C53A12-519E-6D97-FC74-C1AF5B4A0592}"/>
          </ac:picMkLst>
        </pc:picChg>
        <pc:picChg chg="add mod modCrop">
          <ac:chgData name="Manoj Kulkarni" userId="c525b7f11048745d" providerId="LiveId" clId="{F4772952-F826-4DC9-8120-D2B64F25725E}" dt="2022-07-27T08:59:24.996" v="1252" actId="14100"/>
          <ac:picMkLst>
            <pc:docMk/>
            <pc:sldMk cId="304458932" sldId="303"/>
            <ac:picMk id="8" creationId="{B72D81C0-34C8-11C1-FE74-FE7D2338CA29}"/>
          </ac:picMkLst>
        </pc:picChg>
        <pc:picChg chg="add del mod">
          <ac:chgData name="Manoj Kulkarni" userId="c525b7f11048745d" providerId="LiveId" clId="{F4772952-F826-4DC9-8120-D2B64F25725E}" dt="2022-07-27T08:55:51.165" v="1226" actId="478"/>
          <ac:picMkLst>
            <pc:docMk/>
            <pc:sldMk cId="304458932" sldId="303"/>
            <ac:picMk id="10" creationId="{298A8E95-2C2F-D51D-3FB6-7BA06570C3E8}"/>
          </ac:picMkLst>
        </pc:picChg>
        <pc:picChg chg="add mod modCrop">
          <ac:chgData name="Manoj Kulkarni" userId="c525b7f11048745d" providerId="LiveId" clId="{F4772952-F826-4DC9-8120-D2B64F25725E}" dt="2022-07-27T08:59:18.056" v="1250" actId="14100"/>
          <ac:picMkLst>
            <pc:docMk/>
            <pc:sldMk cId="304458932" sldId="303"/>
            <ac:picMk id="13" creationId="{AFD86681-EBC3-CB5E-58E8-17E21D83BCAA}"/>
          </ac:picMkLst>
        </pc:picChg>
        <pc:picChg chg="add mod modCrop">
          <ac:chgData name="Manoj Kulkarni" userId="c525b7f11048745d" providerId="LiveId" clId="{F4772952-F826-4DC9-8120-D2B64F25725E}" dt="2022-07-27T08:59:03.682" v="1248" actId="732"/>
          <ac:picMkLst>
            <pc:docMk/>
            <pc:sldMk cId="304458932" sldId="303"/>
            <ac:picMk id="18" creationId="{A3F3081B-76B2-E181-9B1C-E19C4ADE963F}"/>
          </ac:picMkLst>
        </pc:picChg>
      </pc:sldChg>
      <pc:sldChg chg="addSp delSp modSp mod">
        <pc:chgData name="Manoj Kulkarni" userId="c525b7f11048745d" providerId="LiveId" clId="{F4772952-F826-4DC9-8120-D2B64F25725E}" dt="2022-07-27T09:21:07.061" v="2216" actId="166"/>
        <pc:sldMkLst>
          <pc:docMk/>
          <pc:sldMk cId="577414812" sldId="304"/>
        </pc:sldMkLst>
        <pc:spChg chg="mod">
          <ac:chgData name="Manoj Kulkarni" userId="c525b7f11048745d" providerId="LiveId" clId="{F4772952-F826-4DC9-8120-D2B64F25725E}" dt="2022-07-27T09:05:27.990" v="1301" actId="20577"/>
          <ac:spMkLst>
            <pc:docMk/>
            <pc:sldMk cId="577414812" sldId="304"/>
            <ac:spMk id="3" creationId="{94BD5AE5-ED7D-7F61-230F-673BD06B5E5B}"/>
          </ac:spMkLst>
        </pc:spChg>
        <pc:spChg chg="add del mod">
          <ac:chgData name="Manoj Kulkarni" userId="c525b7f11048745d" providerId="LiveId" clId="{F4772952-F826-4DC9-8120-D2B64F25725E}" dt="2022-07-27T09:06:55.427" v="1310"/>
          <ac:spMkLst>
            <pc:docMk/>
            <pc:sldMk cId="577414812" sldId="304"/>
            <ac:spMk id="9" creationId="{484144D0-A306-C3D4-49ED-D48392AD6BE7}"/>
          </ac:spMkLst>
        </pc:spChg>
        <pc:spChg chg="add mod">
          <ac:chgData name="Manoj Kulkarni" userId="c525b7f11048745d" providerId="LiveId" clId="{F4772952-F826-4DC9-8120-D2B64F25725E}" dt="2022-07-27T09:19:34.340" v="2176" actId="20577"/>
          <ac:spMkLst>
            <pc:docMk/>
            <pc:sldMk cId="577414812" sldId="304"/>
            <ac:spMk id="18" creationId="{5F8A96D7-B6B6-3CD4-50A8-FD30A7FC5521}"/>
          </ac:spMkLst>
        </pc:spChg>
        <pc:picChg chg="del mod">
          <ac:chgData name="Manoj Kulkarni" userId="c525b7f11048745d" providerId="LiveId" clId="{F4772952-F826-4DC9-8120-D2B64F25725E}" dt="2022-07-27T09:05:57.883" v="1307" actId="478"/>
          <ac:picMkLst>
            <pc:docMk/>
            <pc:sldMk cId="577414812" sldId="304"/>
            <ac:picMk id="4" creationId="{1C52BCF5-E8CC-81AF-BD2C-C0EB55791F3F}"/>
          </ac:picMkLst>
        </pc:picChg>
        <pc:picChg chg="add del mod">
          <ac:chgData name="Manoj Kulkarni" userId="c525b7f11048745d" providerId="LiveId" clId="{F4772952-F826-4DC9-8120-D2B64F25725E}" dt="2022-07-27T09:06:10.604" v="1309" actId="478"/>
          <ac:picMkLst>
            <pc:docMk/>
            <pc:sldMk cId="577414812" sldId="304"/>
            <ac:picMk id="5" creationId="{F9A12C58-3088-0875-FD13-1A25D28B2C8D}"/>
          </ac:picMkLst>
        </pc:picChg>
        <pc:picChg chg="add del mod">
          <ac:chgData name="Manoj Kulkarni" userId="c525b7f11048745d" providerId="LiveId" clId="{F4772952-F826-4DC9-8120-D2B64F25725E}" dt="2022-07-27T09:05:51.522" v="1306" actId="478"/>
          <ac:picMkLst>
            <pc:docMk/>
            <pc:sldMk cId="577414812" sldId="304"/>
            <ac:picMk id="7" creationId="{9EFB019A-C3D8-154D-7B3F-C47E5B2E815D}"/>
          </ac:picMkLst>
        </pc:picChg>
        <pc:picChg chg="add mod ord">
          <ac:chgData name="Manoj Kulkarni" userId="c525b7f11048745d" providerId="LiveId" clId="{F4772952-F826-4DC9-8120-D2B64F25725E}" dt="2022-07-27T09:21:07.061" v="2216" actId="166"/>
          <ac:picMkLst>
            <pc:docMk/>
            <pc:sldMk cId="577414812" sldId="304"/>
            <ac:picMk id="11" creationId="{14555611-690C-1AC0-B80B-331FAACFAD08}"/>
          </ac:picMkLst>
        </pc:picChg>
        <pc:picChg chg="add mod">
          <ac:chgData name="Manoj Kulkarni" userId="c525b7f11048745d" providerId="LiveId" clId="{F4772952-F826-4DC9-8120-D2B64F25725E}" dt="2022-07-27T09:21:01.731" v="2215" actId="1035"/>
          <ac:picMkLst>
            <pc:docMk/>
            <pc:sldMk cId="577414812" sldId="304"/>
            <ac:picMk id="13" creationId="{4930D469-FD3E-17CB-3935-6AE8F51DCD25}"/>
          </ac:picMkLst>
        </pc:picChg>
        <pc:picChg chg="add del mod">
          <ac:chgData name="Manoj Kulkarni" userId="c525b7f11048745d" providerId="LiveId" clId="{F4772952-F826-4DC9-8120-D2B64F25725E}" dt="2022-07-27T09:09:12.072" v="1320" actId="478"/>
          <ac:picMkLst>
            <pc:docMk/>
            <pc:sldMk cId="577414812" sldId="304"/>
            <ac:picMk id="15" creationId="{2E05971C-59EB-7045-1A92-6039B79209AC}"/>
          </ac:picMkLst>
        </pc:picChg>
        <pc:picChg chg="add del mod">
          <ac:chgData name="Manoj Kulkarni" userId="c525b7f11048745d" providerId="LiveId" clId="{F4772952-F826-4DC9-8120-D2B64F25725E}" dt="2022-07-27T09:17:50.174" v="2171" actId="478"/>
          <ac:picMkLst>
            <pc:docMk/>
            <pc:sldMk cId="577414812" sldId="304"/>
            <ac:picMk id="17" creationId="{5C481548-7EC4-86DD-6D68-42DCC5381FAF}"/>
          </ac:picMkLst>
        </pc:picChg>
        <pc:picChg chg="add mod">
          <ac:chgData name="Manoj Kulkarni" userId="c525b7f11048745d" providerId="LiveId" clId="{F4772952-F826-4DC9-8120-D2B64F25725E}" dt="2022-07-27T09:21:01.731" v="2215" actId="1035"/>
          <ac:picMkLst>
            <pc:docMk/>
            <pc:sldMk cId="577414812" sldId="304"/>
            <ac:picMk id="20" creationId="{93EBC0F7-8EFD-7961-BD21-091C7915A75C}"/>
          </ac:picMkLst>
        </pc:picChg>
        <pc:picChg chg="add del mod">
          <ac:chgData name="Manoj Kulkarni" userId="c525b7f11048745d" providerId="LiveId" clId="{F4772952-F826-4DC9-8120-D2B64F25725E}" dt="2022-07-27T09:20:20.775" v="2186" actId="478"/>
          <ac:picMkLst>
            <pc:docMk/>
            <pc:sldMk cId="577414812" sldId="304"/>
            <ac:picMk id="22" creationId="{4F91BBAC-5012-0ABA-8D74-1828A22C8BFF}"/>
          </ac:picMkLst>
        </pc:picChg>
        <pc:picChg chg="add mod">
          <ac:chgData name="Manoj Kulkarni" userId="c525b7f11048745d" providerId="LiveId" clId="{F4772952-F826-4DC9-8120-D2B64F25725E}" dt="2022-07-27T09:21:01.731" v="2215" actId="1035"/>
          <ac:picMkLst>
            <pc:docMk/>
            <pc:sldMk cId="577414812" sldId="304"/>
            <ac:picMk id="24" creationId="{3E794A30-8CA3-D112-0C89-66A611C22E89}"/>
          </ac:picMkLst>
        </pc:picChg>
      </pc:sldChg>
      <pc:sldChg chg="modSp mod">
        <pc:chgData name="Manoj Kulkarni" userId="c525b7f11048745d" providerId="LiveId" clId="{F4772952-F826-4DC9-8120-D2B64F25725E}" dt="2022-07-27T09:45:59.770" v="3540" actId="20577"/>
        <pc:sldMkLst>
          <pc:docMk/>
          <pc:sldMk cId="149310746" sldId="305"/>
        </pc:sldMkLst>
        <pc:spChg chg="mod">
          <ac:chgData name="Manoj Kulkarni" userId="c525b7f11048745d" providerId="LiveId" clId="{F4772952-F826-4DC9-8120-D2B64F25725E}" dt="2022-07-27T09:45:59.770" v="3540" actId="20577"/>
          <ac:spMkLst>
            <pc:docMk/>
            <pc:sldMk cId="149310746" sldId="305"/>
            <ac:spMk id="5" creationId="{78D27A57-CB01-0C89-ED58-19BC65750FDA}"/>
          </ac:spMkLst>
        </pc:spChg>
      </pc:sldChg>
    </pc:docChg>
  </pc:docChgLst>
  <pc:docChgLst>
    <pc:chgData name="Manoj Kulkarni" userId="c525b7f11048745d" providerId="LiveId" clId="{EEF8C82E-81DC-4025-9454-BD067451DFD7}"/>
    <pc:docChg chg="undo custSel modSld">
      <pc:chgData name="Manoj Kulkarni" userId="c525b7f11048745d" providerId="LiveId" clId="{EEF8C82E-81DC-4025-9454-BD067451DFD7}" dt="2023-12-27T18:05:28.536" v="400" actId="478"/>
      <pc:docMkLst>
        <pc:docMk/>
      </pc:docMkLst>
      <pc:sldChg chg="addSp delSp modSp mod">
        <pc:chgData name="Manoj Kulkarni" userId="c525b7f11048745d" providerId="LiveId" clId="{EEF8C82E-81DC-4025-9454-BD067451DFD7}" dt="2023-12-27T17:56:56.493" v="330" actId="18131"/>
        <pc:sldMkLst>
          <pc:docMk/>
          <pc:sldMk cId="1997676566" sldId="270"/>
        </pc:sldMkLst>
        <pc:spChg chg="add del">
          <ac:chgData name="Manoj Kulkarni" userId="c525b7f11048745d" providerId="LiveId" clId="{EEF8C82E-81DC-4025-9454-BD067451DFD7}" dt="2023-12-27T17:53:20.790" v="287" actId="931"/>
          <ac:spMkLst>
            <pc:docMk/>
            <pc:sldMk cId="1997676566" sldId="270"/>
            <ac:spMk id="30" creationId="{4905DE3F-C852-7DFB-05EB-F94F4027438F}"/>
          </ac:spMkLst>
        </pc:spChg>
        <pc:picChg chg="add del mod">
          <ac:chgData name="Manoj Kulkarni" userId="c525b7f11048745d" providerId="LiveId" clId="{EEF8C82E-81DC-4025-9454-BD067451DFD7}" dt="2023-12-27T17:53:06.558" v="286" actId="931"/>
          <ac:picMkLst>
            <pc:docMk/>
            <pc:sldMk cId="1997676566" sldId="270"/>
            <ac:picMk id="3" creationId="{AF012180-9138-0F63-28B6-745C29720D0D}"/>
          </ac:picMkLst>
        </pc:picChg>
        <pc:picChg chg="del">
          <ac:chgData name="Manoj Kulkarni" userId="c525b7f11048745d" providerId="LiveId" clId="{EEF8C82E-81DC-4025-9454-BD067451DFD7}" dt="2023-12-27T17:10:58.755" v="24" actId="478"/>
          <ac:picMkLst>
            <pc:docMk/>
            <pc:sldMk cId="1997676566" sldId="270"/>
            <ac:picMk id="5" creationId="{97A428B5-E5D8-5625-3B3C-CDFFB94C7CBA}"/>
          </ac:picMkLst>
        </pc:picChg>
        <pc:picChg chg="add mod modCrop">
          <ac:chgData name="Manoj Kulkarni" userId="c525b7f11048745d" providerId="LiveId" clId="{EEF8C82E-81DC-4025-9454-BD067451DFD7}" dt="2023-12-27T17:54:15.696" v="294" actId="18131"/>
          <ac:picMkLst>
            <pc:docMk/>
            <pc:sldMk cId="1997676566" sldId="270"/>
            <ac:picMk id="7" creationId="{A83E7B6A-ECA5-A7F7-3D81-F230C13CA306}"/>
          </ac:picMkLst>
        </pc:picChg>
        <pc:picChg chg="add del mod modCrop">
          <ac:chgData name="Manoj Kulkarni" userId="c525b7f11048745d" providerId="LiveId" clId="{EEF8C82E-81DC-4025-9454-BD067451DFD7}" dt="2023-12-27T17:55:48.253" v="309" actId="931"/>
          <ac:picMkLst>
            <pc:docMk/>
            <pc:sldMk cId="1997676566" sldId="270"/>
            <ac:picMk id="9" creationId="{A29C4CF0-F4AB-8F7C-5C1D-887633E6582C}"/>
          </ac:picMkLst>
        </pc:picChg>
        <pc:picChg chg="mod modCrop">
          <ac:chgData name="Manoj Kulkarni" userId="c525b7f11048745d" providerId="LiveId" clId="{EEF8C82E-81DC-4025-9454-BD067451DFD7}" dt="2023-12-27T17:34:56.314" v="272" actId="18131"/>
          <ac:picMkLst>
            <pc:docMk/>
            <pc:sldMk cId="1997676566" sldId="270"/>
            <ac:picMk id="10" creationId="{6DD7D19C-0D23-E5B9-BB69-AA2C03123D62}"/>
          </ac:picMkLst>
        </pc:picChg>
        <pc:picChg chg="add del mod modCrop">
          <ac:chgData name="Manoj Kulkarni" userId="c525b7f11048745d" providerId="LiveId" clId="{EEF8C82E-81DC-4025-9454-BD067451DFD7}" dt="2023-12-27T17:56:55.726" v="329" actId="931"/>
          <ac:picMkLst>
            <pc:docMk/>
            <pc:sldMk cId="1997676566" sldId="270"/>
            <ac:picMk id="13" creationId="{3A8D4353-0C2F-F5F4-8FD2-91A53CEEFECE}"/>
          </ac:picMkLst>
        </pc:picChg>
        <pc:picChg chg="mod modCrop">
          <ac:chgData name="Manoj Kulkarni" userId="c525b7f11048745d" providerId="LiveId" clId="{EEF8C82E-81DC-4025-9454-BD067451DFD7}" dt="2023-12-27T17:56:56.493" v="330" actId="18131"/>
          <ac:picMkLst>
            <pc:docMk/>
            <pc:sldMk cId="1997676566" sldId="270"/>
            <ac:picMk id="14" creationId="{3B198EA5-9098-23A7-59D5-891D4B686A5F}"/>
          </ac:picMkLst>
        </pc:picChg>
        <pc:picChg chg="mod modCrop">
          <ac:chgData name="Manoj Kulkarni" userId="c525b7f11048745d" providerId="LiveId" clId="{EEF8C82E-81DC-4025-9454-BD067451DFD7}" dt="2023-12-27T17:53:55.042" v="291" actId="732"/>
          <ac:picMkLst>
            <pc:docMk/>
            <pc:sldMk cId="1997676566" sldId="270"/>
            <ac:picMk id="28" creationId="{DD22D7AE-FF0F-270F-D3DE-7BD9553C6F9E}"/>
          </ac:picMkLst>
        </pc:picChg>
      </pc:sldChg>
      <pc:sldChg chg="addSp delSp modSp mod">
        <pc:chgData name="Manoj Kulkarni" userId="c525b7f11048745d" providerId="LiveId" clId="{EEF8C82E-81DC-4025-9454-BD067451DFD7}" dt="2023-12-27T17:51:18.506" v="277" actId="931"/>
        <pc:sldMkLst>
          <pc:docMk/>
          <pc:sldMk cId="66295222" sldId="298"/>
        </pc:sldMkLst>
        <pc:spChg chg="add del mod">
          <ac:chgData name="Manoj Kulkarni" userId="c525b7f11048745d" providerId="LiveId" clId="{EEF8C82E-81DC-4025-9454-BD067451DFD7}" dt="2023-12-27T17:50:46.765" v="274" actId="931"/>
          <ac:spMkLst>
            <pc:docMk/>
            <pc:sldMk cId="66295222" sldId="298"/>
            <ac:spMk id="5" creationId="{2B890A3C-252C-EC0D-B7F9-4B0A672606F7}"/>
          </ac:spMkLst>
        </pc:spChg>
        <pc:spChg chg="add del mod">
          <ac:chgData name="Manoj Kulkarni" userId="c525b7f11048745d" providerId="LiveId" clId="{EEF8C82E-81DC-4025-9454-BD067451DFD7}" dt="2023-12-27T17:51:18.506" v="277" actId="931"/>
          <ac:spMkLst>
            <pc:docMk/>
            <pc:sldMk cId="66295222" sldId="298"/>
            <ac:spMk id="9" creationId="{2599C78A-44D1-973D-B944-1A13A3309A42}"/>
          </ac:spMkLst>
        </pc:spChg>
        <pc:picChg chg="add mod modCrop">
          <ac:chgData name="Manoj Kulkarni" userId="c525b7f11048745d" providerId="LiveId" clId="{EEF8C82E-81DC-4025-9454-BD067451DFD7}" dt="2023-12-27T17:51:04.324" v="275" actId="18131"/>
          <ac:picMkLst>
            <pc:docMk/>
            <pc:sldMk cId="66295222" sldId="298"/>
            <ac:picMk id="7" creationId="{A5A44E48-D5C9-495B-9D34-DB9721E6F1A6}"/>
          </ac:picMkLst>
        </pc:picChg>
        <pc:picChg chg="add mod">
          <ac:chgData name="Manoj Kulkarni" userId="c525b7f11048745d" providerId="LiveId" clId="{EEF8C82E-81DC-4025-9454-BD067451DFD7}" dt="2023-12-27T17:51:18.506" v="277" actId="931"/>
          <ac:picMkLst>
            <pc:docMk/>
            <pc:sldMk cId="66295222" sldId="298"/>
            <ac:picMk id="11" creationId="{18552686-E73D-F9AD-8508-DAF8CB70B66C}"/>
          </ac:picMkLst>
        </pc:picChg>
        <pc:picChg chg="del">
          <ac:chgData name="Manoj Kulkarni" userId="c525b7f11048745d" providerId="LiveId" clId="{EEF8C82E-81DC-4025-9454-BD067451DFD7}" dt="2023-12-27T17:51:09.954" v="276" actId="478"/>
          <ac:picMkLst>
            <pc:docMk/>
            <pc:sldMk cId="66295222" sldId="298"/>
            <ac:picMk id="26" creationId="{80CAEE46-D17F-9C7F-F425-0CA3156ED5D9}"/>
          </ac:picMkLst>
        </pc:picChg>
        <pc:picChg chg="del">
          <ac:chgData name="Manoj Kulkarni" userId="c525b7f11048745d" providerId="LiveId" clId="{EEF8C82E-81DC-4025-9454-BD067451DFD7}" dt="2023-12-27T17:50:27.882" v="273" actId="478"/>
          <ac:picMkLst>
            <pc:docMk/>
            <pc:sldMk cId="66295222" sldId="298"/>
            <ac:picMk id="29" creationId="{AE7B50FF-2E95-C987-E596-C64EC63761DE}"/>
          </ac:picMkLst>
        </pc:picChg>
      </pc:sldChg>
      <pc:sldChg chg="modSp mod">
        <pc:chgData name="Manoj Kulkarni" userId="c525b7f11048745d" providerId="LiveId" clId="{EEF8C82E-81DC-4025-9454-BD067451DFD7}" dt="2023-12-27T17:09:55.373" v="4" actId="20577"/>
        <pc:sldMkLst>
          <pc:docMk/>
          <pc:sldMk cId="863651469" sldId="300"/>
        </pc:sldMkLst>
        <pc:spChg chg="mod">
          <ac:chgData name="Manoj Kulkarni" userId="c525b7f11048745d" providerId="LiveId" clId="{EEF8C82E-81DC-4025-9454-BD067451DFD7}" dt="2023-12-27T17:09:55.373" v="4" actId="20577"/>
          <ac:spMkLst>
            <pc:docMk/>
            <pc:sldMk cId="863651469" sldId="300"/>
            <ac:spMk id="6" creationId="{0E806B8F-01D6-34B4-655B-C01DE0A85BC2}"/>
          </ac:spMkLst>
        </pc:spChg>
      </pc:sldChg>
      <pc:sldChg chg="modSp mod">
        <pc:chgData name="Manoj Kulkarni" userId="c525b7f11048745d" providerId="LiveId" clId="{EEF8C82E-81DC-4025-9454-BD067451DFD7}" dt="2023-12-27T17:10:33.319" v="23" actId="20577"/>
        <pc:sldMkLst>
          <pc:docMk/>
          <pc:sldMk cId="401955248" sldId="302"/>
        </pc:sldMkLst>
        <pc:spChg chg="mod">
          <ac:chgData name="Manoj Kulkarni" userId="c525b7f11048745d" providerId="LiveId" clId="{EEF8C82E-81DC-4025-9454-BD067451DFD7}" dt="2023-12-27T17:10:33.319" v="23" actId="20577"/>
          <ac:spMkLst>
            <pc:docMk/>
            <pc:sldMk cId="401955248" sldId="302"/>
            <ac:spMk id="8" creationId="{46A81825-DA5A-BF65-D75A-00160CA86742}"/>
          </ac:spMkLst>
        </pc:spChg>
      </pc:sldChg>
      <pc:sldChg chg="addSp delSp modSp mod">
        <pc:chgData name="Manoj Kulkarni" userId="c525b7f11048745d" providerId="LiveId" clId="{EEF8C82E-81DC-4025-9454-BD067451DFD7}" dt="2023-12-27T18:03:31.121" v="382" actId="14100"/>
        <pc:sldMkLst>
          <pc:docMk/>
          <pc:sldMk cId="304458932" sldId="303"/>
        </pc:sldMkLst>
        <pc:picChg chg="add del mod">
          <ac:chgData name="Manoj Kulkarni" userId="c525b7f11048745d" providerId="LiveId" clId="{EEF8C82E-81DC-4025-9454-BD067451DFD7}" dt="2023-12-27T17:58:10.722" v="335" actId="931"/>
          <ac:picMkLst>
            <pc:docMk/>
            <pc:sldMk cId="304458932" sldId="303"/>
            <ac:picMk id="3" creationId="{DCA75939-6AB6-67A5-2773-645628D3E1A0}"/>
          </ac:picMkLst>
        </pc:picChg>
        <pc:picChg chg="add mod modCrop">
          <ac:chgData name="Manoj Kulkarni" userId="c525b7f11048745d" providerId="LiveId" clId="{EEF8C82E-81DC-4025-9454-BD067451DFD7}" dt="2023-12-27T18:03:31.121" v="382" actId="14100"/>
          <ac:picMkLst>
            <pc:docMk/>
            <pc:sldMk cId="304458932" sldId="303"/>
            <ac:picMk id="5" creationId="{88E4557E-0446-724D-6CEE-361ED27BC545}"/>
          </ac:picMkLst>
        </pc:picChg>
        <pc:picChg chg="add mod modCrop">
          <ac:chgData name="Manoj Kulkarni" userId="c525b7f11048745d" providerId="LiveId" clId="{EEF8C82E-81DC-4025-9454-BD067451DFD7}" dt="2023-12-27T18:01:54.773" v="364" actId="18131"/>
          <ac:picMkLst>
            <pc:docMk/>
            <pc:sldMk cId="304458932" sldId="303"/>
            <ac:picMk id="7" creationId="{B337CE6E-BDCB-2B78-4D77-641180E60F0D}"/>
          </ac:picMkLst>
        </pc:picChg>
        <pc:picChg chg="del">
          <ac:chgData name="Manoj Kulkarni" userId="c525b7f11048745d" providerId="LiveId" clId="{EEF8C82E-81DC-4025-9454-BD067451DFD7}" dt="2023-12-27T17:57:39.070" v="333" actId="478"/>
          <ac:picMkLst>
            <pc:docMk/>
            <pc:sldMk cId="304458932" sldId="303"/>
            <ac:picMk id="8" creationId="{B72D81C0-34C8-11C1-FE74-FE7D2338CA29}"/>
          </ac:picMkLst>
        </pc:picChg>
        <pc:picChg chg="add del mod">
          <ac:chgData name="Manoj Kulkarni" userId="c525b7f11048745d" providerId="LiveId" clId="{EEF8C82E-81DC-4025-9454-BD067451DFD7}" dt="2023-12-27T18:03:23.921" v="379" actId="931"/>
          <ac:picMkLst>
            <pc:docMk/>
            <pc:sldMk cId="304458932" sldId="303"/>
            <ac:picMk id="10" creationId="{FB53E1E8-7112-5F4E-29E2-1C9080487DCB}"/>
          </ac:picMkLst>
        </pc:picChg>
        <pc:picChg chg="mod">
          <ac:chgData name="Manoj Kulkarni" userId="c525b7f11048745d" providerId="LiveId" clId="{EEF8C82E-81DC-4025-9454-BD067451DFD7}" dt="2023-12-27T17:59:12.518" v="343"/>
          <ac:picMkLst>
            <pc:docMk/>
            <pc:sldMk cId="304458932" sldId="303"/>
            <ac:picMk id="13" creationId="{AFD86681-EBC3-CB5E-58E8-17E21D83BCAA}"/>
          </ac:picMkLst>
        </pc:picChg>
        <pc:picChg chg="add del mod modCrop">
          <ac:chgData name="Manoj Kulkarni" userId="c525b7f11048745d" providerId="LiveId" clId="{EEF8C82E-81DC-4025-9454-BD067451DFD7}" dt="2023-12-27T18:03:24.284" v="380" actId="21"/>
          <ac:picMkLst>
            <pc:docMk/>
            <pc:sldMk cId="304458932" sldId="303"/>
            <ac:picMk id="18" creationId="{A3F3081B-76B2-E181-9B1C-E19C4ADE963F}"/>
          </ac:picMkLst>
        </pc:picChg>
      </pc:sldChg>
      <pc:sldChg chg="modSp mod setBg">
        <pc:chgData name="Manoj Kulkarni" userId="c525b7f11048745d" providerId="LiveId" clId="{EEF8C82E-81DC-4025-9454-BD067451DFD7}" dt="2023-12-27T18:04:39.506" v="394"/>
        <pc:sldMkLst>
          <pc:docMk/>
          <pc:sldMk cId="577414812" sldId="304"/>
        </pc:sldMkLst>
        <pc:spChg chg="mod">
          <ac:chgData name="Manoj Kulkarni" userId="c525b7f11048745d" providerId="LiveId" clId="{EEF8C82E-81DC-4025-9454-BD067451DFD7}" dt="2023-12-27T17:25:06.844" v="257" actId="255"/>
          <ac:spMkLst>
            <pc:docMk/>
            <pc:sldMk cId="577414812" sldId="304"/>
            <ac:spMk id="18" creationId="{5F8A96D7-B6B6-3CD4-50A8-FD30A7FC5521}"/>
          </ac:spMkLst>
        </pc:spChg>
      </pc:sldChg>
      <pc:sldChg chg="addSp delSp modSp mod">
        <pc:chgData name="Manoj Kulkarni" userId="c525b7f11048745d" providerId="LiveId" clId="{EEF8C82E-81DC-4025-9454-BD067451DFD7}" dt="2023-12-27T18:05:28.536" v="400" actId="478"/>
        <pc:sldMkLst>
          <pc:docMk/>
          <pc:sldMk cId="149310746" sldId="305"/>
        </pc:sldMkLst>
        <pc:picChg chg="add del mod ord">
          <ac:chgData name="Manoj Kulkarni" userId="c525b7f11048745d" providerId="LiveId" clId="{EEF8C82E-81DC-4025-9454-BD067451DFD7}" dt="2023-12-27T18:05:28.536" v="400" actId="478"/>
          <ac:picMkLst>
            <pc:docMk/>
            <pc:sldMk cId="149310746" sldId="305"/>
            <ac:picMk id="4" creationId="{3EA3D2ED-73B9-CFC3-F637-79DB7DFAD13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5B0E32-B5E8-ABB8-8111-85B8EC8C30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BEA51B-84EE-4022-ED15-8909CC5A91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91314-61E5-4127-8B6D-13C983E58D8B}" type="datetimeFigureOut">
              <a:rPr lang="en-US" smtClean="0"/>
              <a:t>8/20/25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272E51-A58D-6BAE-BC6A-6A72A8B119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C89E0-2DC1-17B3-023A-4CF4DC2738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99229-3980-4402-938E-FE0E090C2D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7885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814B8-89E7-7342-9335-248FD4EADF1C}" type="datetimeFigureOut">
              <a:rPr lang="en-US" smtClean="0"/>
              <a:t>8/20/25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33DE1-6F2E-B445-8653-2E5FC0D998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6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33DE1-6F2E-B445-8653-2E5FC0D998E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34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858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4558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60634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4481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324281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59941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412837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110249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891846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998588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551762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209799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13040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74529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499698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13082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80422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">
            <a:extLst>
              <a:ext uri="{FF2B5EF4-FFF2-40B4-BE49-F238E27FC236}">
                <a16:creationId xmlns:a16="http://schemas.microsoft.com/office/drawing/2014/main" id="{098C23CB-4BF7-816E-A510-D87719695ABA}"/>
              </a:ext>
            </a:extLst>
          </p:cNvPr>
          <p:cNvSpPr/>
          <p:nvPr userDrawn="1"/>
        </p:nvSpPr>
        <p:spPr>
          <a:xfrm rot="10800000">
            <a:off x="1476050" y="1379096"/>
            <a:ext cx="9239900" cy="5478904"/>
          </a:xfrm>
          <a:custGeom>
            <a:avLst/>
            <a:gdLst>
              <a:gd name="connsiteX0" fmla="*/ 5632 w 9239900"/>
              <a:gd name="connsiteY0" fmla="*/ 0 h 4886591"/>
              <a:gd name="connsiteX1" fmla="*/ 9234268 w 9239900"/>
              <a:gd name="connsiteY1" fmla="*/ 0 h 4886591"/>
              <a:gd name="connsiteX2" fmla="*/ 9239900 w 9239900"/>
              <a:gd name="connsiteY2" fmla="*/ 224751 h 4886591"/>
              <a:gd name="connsiteX3" fmla="*/ 4619950 w 9239900"/>
              <a:gd name="connsiteY3" fmla="*/ 4886591 h 4886591"/>
              <a:gd name="connsiteX4" fmla="*/ 0 w 9239900"/>
              <a:gd name="connsiteY4" fmla="*/ 224751 h 4886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9900" h="4886591">
                <a:moveTo>
                  <a:pt x="5632" y="0"/>
                </a:moveTo>
                <a:lnTo>
                  <a:pt x="9234268" y="0"/>
                </a:lnTo>
                <a:lnTo>
                  <a:pt x="9239900" y="224751"/>
                </a:lnTo>
                <a:cubicBezTo>
                  <a:pt x="9239900" y="2799414"/>
                  <a:pt x="7171478" y="4886591"/>
                  <a:pt x="4619950" y="4886591"/>
                </a:cubicBezTo>
                <a:cubicBezTo>
                  <a:pt x="2068422" y="4886591"/>
                  <a:pt x="0" y="2799414"/>
                  <a:pt x="0" y="224751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01AFF5E-2AE2-F6EE-AA93-402BFD084F3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76700" y="1"/>
            <a:ext cx="9239250" cy="5478904"/>
          </a:xfrm>
          <a:custGeom>
            <a:avLst/>
            <a:gdLst>
              <a:gd name="connsiteX0" fmla="*/ 5307 w 9239250"/>
              <a:gd name="connsiteY0" fmla="*/ 0 h 4886324"/>
              <a:gd name="connsiteX1" fmla="*/ 9233943 w 9239250"/>
              <a:gd name="connsiteY1" fmla="*/ 0 h 4886324"/>
              <a:gd name="connsiteX2" fmla="*/ 9239250 w 9239250"/>
              <a:gd name="connsiteY2" fmla="*/ 211784 h 4886324"/>
              <a:gd name="connsiteX3" fmla="*/ 9239250 w 9239250"/>
              <a:gd name="connsiteY3" fmla="*/ 231244 h 4886324"/>
              <a:gd name="connsiteX4" fmla="*/ 9215723 w 9239250"/>
              <a:gd name="connsiteY4" fmla="*/ 701397 h 4886324"/>
              <a:gd name="connsiteX5" fmla="*/ 4857367 w 9239250"/>
              <a:gd name="connsiteY5" fmla="*/ 4880525 h 4886324"/>
              <a:gd name="connsiteX6" fmla="*/ 4630090 w 9239250"/>
              <a:gd name="connsiteY6" fmla="*/ 4886324 h 4886324"/>
              <a:gd name="connsiteX7" fmla="*/ 4609160 w 9239250"/>
              <a:gd name="connsiteY7" fmla="*/ 4886324 h 4886324"/>
              <a:gd name="connsiteX8" fmla="*/ 4381883 w 9239250"/>
              <a:gd name="connsiteY8" fmla="*/ 4880525 h 4886324"/>
              <a:gd name="connsiteX9" fmla="*/ 23528 w 9239250"/>
              <a:gd name="connsiteY9" fmla="*/ 701397 h 4886324"/>
              <a:gd name="connsiteX10" fmla="*/ 0 w 9239250"/>
              <a:gd name="connsiteY10" fmla="*/ 231247 h 4886324"/>
              <a:gd name="connsiteX11" fmla="*/ 0 w 9239250"/>
              <a:gd name="connsiteY11" fmla="*/ 211779 h 4886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39250" h="4886324">
                <a:moveTo>
                  <a:pt x="5307" y="0"/>
                </a:moveTo>
                <a:lnTo>
                  <a:pt x="9233943" y="0"/>
                </a:lnTo>
                <a:lnTo>
                  <a:pt x="9239250" y="211784"/>
                </a:lnTo>
                <a:lnTo>
                  <a:pt x="9239250" y="231244"/>
                </a:lnTo>
                <a:lnTo>
                  <a:pt x="9215723" y="701397"/>
                </a:lnTo>
                <a:cubicBezTo>
                  <a:pt x="8987021" y="2973800"/>
                  <a:pt x="7140923" y="4763722"/>
                  <a:pt x="4857367" y="4880525"/>
                </a:cubicBezTo>
                <a:lnTo>
                  <a:pt x="4630090" y="4886324"/>
                </a:lnTo>
                <a:lnTo>
                  <a:pt x="4609160" y="4886324"/>
                </a:lnTo>
                <a:lnTo>
                  <a:pt x="4381883" y="4880525"/>
                </a:lnTo>
                <a:cubicBezTo>
                  <a:pt x="2098327" y="4763722"/>
                  <a:pt x="252229" y="2973800"/>
                  <a:pt x="23528" y="701397"/>
                </a:cubicBezTo>
                <a:lnTo>
                  <a:pt x="0" y="231247"/>
                </a:lnTo>
                <a:lnTo>
                  <a:pt x="0" y="21177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169199-FFB3-A890-D12F-AEEC5AB54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664" y="4498848"/>
            <a:ext cx="8421624" cy="2093976"/>
          </a:xfrm>
        </p:spPr>
        <p:txBody>
          <a:bodyPr>
            <a:noAutofit/>
          </a:bodyPr>
          <a:lstStyle>
            <a:lvl1pPr algn="ctr">
              <a:defRPr sz="7200" b="1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47E49B-6CDA-9B76-1FAC-07D71D057F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1545336" y="2660904"/>
            <a:ext cx="4645152" cy="153619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cap="all" spc="30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BC1BC2F-2A80-32D5-E778-25FCC3D3B5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 flipH="1" flipV="1">
            <a:off x="9101328" y="2660904"/>
            <a:ext cx="4645152" cy="153619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cap="all" spc="30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1843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E89D61-DB67-1495-CBF7-35A7248D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" y="868680"/>
            <a:ext cx="5266944" cy="1618488"/>
          </a:xfrm>
        </p:spPr>
        <p:txBody>
          <a:bodyPr>
            <a:noAutofit/>
          </a:bodyPr>
          <a:lstStyle>
            <a:lvl1pPr>
              <a:defRPr sz="6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0F2D0A-BAAF-2549-FFA2-FEB8BAE1FB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62456" y="2980944"/>
            <a:ext cx="3383280" cy="275234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8CD9A70-8549-CC59-2676-F55CA05BD8B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182717" y="0"/>
            <a:ext cx="5475288" cy="6858000"/>
          </a:xfrm>
          <a:custGeom>
            <a:avLst/>
            <a:gdLst>
              <a:gd name="connsiteX0" fmla="*/ 1725546 w 5475288"/>
              <a:gd name="connsiteY0" fmla="*/ 0 h 6858000"/>
              <a:gd name="connsiteX1" fmla="*/ 5475288 w 5475288"/>
              <a:gd name="connsiteY1" fmla="*/ 0 h 6858000"/>
              <a:gd name="connsiteX2" fmla="*/ 5475288 w 5475288"/>
              <a:gd name="connsiteY2" fmla="*/ 6858000 h 6858000"/>
              <a:gd name="connsiteX3" fmla="*/ 1725545 w 5475288"/>
              <a:gd name="connsiteY3" fmla="*/ 6858000 h 6858000"/>
              <a:gd name="connsiteX4" fmla="*/ 1441507 w 5475288"/>
              <a:gd name="connsiteY4" fmla="*/ 6616491 h 6858000"/>
              <a:gd name="connsiteX5" fmla="*/ 4994 w 5475288"/>
              <a:gd name="connsiteY5" fmla="*/ 3666742 h 6858000"/>
              <a:gd name="connsiteX6" fmla="*/ 0 w 5475288"/>
              <a:gd name="connsiteY6" fmla="*/ 3492199 h 6858000"/>
              <a:gd name="connsiteX7" fmla="*/ 0 w 5475288"/>
              <a:gd name="connsiteY7" fmla="*/ 3365801 h 6858000"/>
              <a:gd name="connsiteX8" fmla="*/ 4994 w 5475288"/>
              <a:gd name="connsiteY8" fmla="*/ 3191258 h 6858000"/>
              <a:gd name="connsiteX9" fmla="*/ 1441507 w 5475288"/>
              <a:gd name="connsiteY9" fmla="*/ 2415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75288" h="6858000">
                <a:moveTo>
                  <a:pt x="1725546" y="0"/>
                </a:moveTo>
                <a:lnTo>
                  <a:pt x="5475288" y="0"/>
                </a:lnTo>
                <a:lnTo>
                  <a:pt x="5475288" y="6858000"/>
                </a:lnTo>
                <a:lnTo>
                  <a:pt x="1725545" y="6858000"/>
                </a:lnTo>
                <a:lnTo>
                  <a:pt x="1441507" y="6616491"/>
                </a:lnTo>
                <a:cubicBezTo>
                  <a:pt x="604936" y="5840934"/>
                  <a:pt x="70475" y="4808520"/>
                  <a:pt x="4994" y="3666742"/>
                </a:cubicBezTo>
                <a:lnTo>
                  <a:pt x="0" y="3492199"/>
                </a:lnTo>
                <a:lnTo>
                  <a:pt x="0" y="3365801"/>
                </a:lnTo>
                <a:lnTo>
                  <a:pt x="4994" y="3191258"/>
                </a:lnTo>
                <a:cubicBezTo>
                  <a:pt x="70475" y="2049480"/>
                  <a:pt x="604936" y="1017067"/>
                  <a:pt x="1441507" y="24151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Picture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617BB1C-6202-0017-D4A1-6CF13039D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63126" y="281264"/>
            <a:ext cx="2328872" cy="6288750"/>
          </a:xfrm>
          <a:custGeom>
            <a:avLst/>
            <a:gdLst>
              <a:gd name="connsiteX0" fmla="*/ 2328872 w 2328872"/>
              <a:gd name="connsiteY0" fmla="*/ 0 h 6288750"/>
              <a:gd name="connsiteX1" fmla="*/ 2328872 w 2328872"/>
              <a:gd name="connsiteY1" fmla="*/ 6288750 h 6288750"/>
              <a:gd name="connsiteX2" fmla="*/ 2032288 w 2328872"/>
              <a:gd name="connsiteY2" fmla="*/ 6162469 h 6288750"/>
              <a:gd name="connsiteX3" fmla="*/ 0 w 2328872"/>
              <a:gd name="connsiteY3" fmla="*/ 3144375 h 6288750"/>
              <a:gd name="connsiteX4" fmla="*/ 2032288 w 2328872"/>
              <a:gd name="connsiteY4" fmla="*/ 126282 h 628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8872" h="6288750">
                <a:moveTo>
                  <a:pt x="2328872" y="0"/>
                </a:moveTo>
                <a:lnTo>
                  <a:pt x="2328872" y="6288750"/>
                </a:lnTo>
                <a:lnTo>
                  <a:pt x="2032288" y="6162469"/>
                </a:lnTo>
                <a:cubicBezTo>
                  <a:pt x="821766" y="5581235"/>
                  <a:pt x="0" y="4447628"/>
                  <a:pt x="0" y="3144375"/>
                </a:cubicBezTo>
                <a:cubicBezTo>
                  <a:pt x="0" y="1841122"/>
                  <a:pt x="821766" y="707515"/>
                  <a:pt x="2032288" y="126282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00" dirty="0">
                <a:noFill/>
              </a:defRPr>
            </a:lvl1pPr>
          </a:lstStyle>
          <a:p>
            <a:pPr marL="0" lvl="0" algn="ctr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895E44-8BB4-22DB-782B-DEDBE96CC5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7DA117-367E-3E27-5E36-1D9C826A6B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140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57A7C-B7A1-E1DD-485D-9DC22F942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" y="868680"/>
            <a:ext cx="5266944" cy="1618488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4B529F-5769-6BEF-E691-6521F4ACDB73}"/>
              </a:ext>
            </a:extLst>
          </p:cNvPr>
          <p:cNvSpPr/>
          <p:nvPr userDrawn="1"/>
        </p:nvSpPr>
        <p:spPr>
          <a:xfrm>
            <a:off x="10658006" y="0"/>
            <a:ext cx="1533994" cy="623696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CA7DC2D-7268-8F58-E0C2-6F42E98A52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62456" y="2969369"/>
            <a:ext cx="2377440" cy="3657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5746E5E-B809-F2FB-1D5F-3DEEAAE3AC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62455" y="3588730"/>
            <a:ext cx="2377440" cy="21405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C4C214-B21B-2FE4-2CFB-E32D144AA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80560" y="2969369"/>
            <a:ext cx="2377440" cy="3657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4BCB0423-26CC-1866-36D6-417CE8478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80560" y="3588730"/>
            <a:ext cx="2377440" cy="21405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91F37E2-352A-E656-2B44-10A08B8066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89520" y="2969369"/>
            <a:ext cx="2377440" cy="3657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5A963E94-81AE-19CC-DF83-6111A2B4F3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589520" y="3588730"/>
            <a:ext cx="2377440" cy="21405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72931EA-341C-999B-DB4A-D602BB175D6B}"/>
              </a:ext>
            </a:extLst>
          </p:cNvPr>
          <p:cNvSpPr/>
          <p:nvPr userDrawn="1"/>
        </p:nvSpPr>
        <p:spPr>
          <a:xfrm rot="10800000" flipV="1">
            <a:off x="5903249" y="0"/>
            <a:ext cx="6288750" cy="2328873"/>
          </a:xfrm>
          <a:custGeom>
            <a:avLst/>
            <a:gdLst>
              <a:gd name="connsiteX0" fmla="*/ 0 w 6288750"/>
              <a:gd name="connsiteY0" fmla="*/ 0 h 2328873"/>
              <a:gd name="connsiteX1" fmla="*/ 6288750 w 6288750"/>
              <a:gd name="connsiteY1" fmla="*/ 0 h 2328873"/>
              <a:gd name="connsiteX2" fmla="*/ 6162469 w 6288750"/>
              <a:gd name="connsiteY2" fmla="*/ 296585 h 2328873"/>
              <a:gd name="connsiteX3" fmla="*/ 3144375 w 6288750"/>
              <a:gd name="connsiteY3" fmla="*/ 2328873 h 2328873"/>
              <a:gd name="connsiteX4" fmla="*/ 126282 w 6288750"/>
              <a:gd name="connsiteY4" fmla="*/ 296585 h 232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8750" h="2328873">
                <a:moveTo>
                  <a:pt x="0" y="0"/>
                </a:moveTo>
                <a:lnTo>
                  <a:pt x="6288750" y="0"/>
                </a:lnTo>
                <a:lnTo>
                  <a:pt x="6162469" y="296585"/>
                </a:lnTo>
                <a:cubicBezTo>
                  <a:pt x="5581235" y="1507107"/>
                  <a:pt x="4447628" y="2328873"/>
                  <a:pt x="3144375" y="2328873"/>
                </a:cubicBezTo>
                <a:cubicBezTo>
                  <a:pt x="1841122" y="2328873"/>
                  <a:pt x="707515" y="1507107"/>
                  <a:pt x="126282" y="296585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7790D-787D-B16D-4F53-AF0F195555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61C4E-0427-2EE8-F054-700072354C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65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26CDC0-74A8-24CD-126B-619B55F74DCB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>
              <a:lumMod val="10000"/>
              <a:lumOff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0A3124-A555-144B-C9C1-76ED1C559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95727" y="2395726"/>
            <a:ext cx="6858000" cy="2066544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BC9B14B-4B74-B448-4A06-570EEE2ECF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66925" y="606425"/>
            <a:ext cx="8161338" cy="56451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9080C07-DA0E-40A9-A6C9-FEAA64B27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63126" y="281264"/>
            <a:ext cx="2328872" cy="6288750"/>
          </a:xfrm>
          <a:custGeom>
            <a:avLst/>
            <a:gdLst>
              <a:gd name="connsiteX0" fmla="*/ 2328872 w 2328872"/>
              <a:gd name="connsiteY0" fmla="*/ 0 h 6288750"/>
              <a:gd name="connsiteX1" fmla="*/ 2328872 w 2328872"/>
              <a:gd name="connsiteY1" fmla="*/ 6288750 h 6288750"/>
              <a:gd name="connsiteX2" fmla="*/ 2032288 w 2328872"/>
              <a:gd name="connsiteY2" fmla="*/ 6162469 h 6288750"/>
              <a:gd name="connsiteX3" fmla="*/ 0 w 2328872"/>
              <a:gd name="connsiteY3" fmla="*/ 3144375 h 6288750"/>
              <a:gd name="connsiteX4" fmla="*/ 2032288 w 2328872"/>
              <a:gd name="connsiteY4" fmla="*/ 126282 h 628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8872" h="6288750">
                <a:moveTo>
                  <a:pt x="2328872" y="0"/>
                </a:moveTo>
                <a:lnTo>
                  <a:pt x="2328872" y="6288750"/>
                </a:lnTo>
                <a:lnTo>
                  <a:pt x="2032288" y="6162469"/>
                </a:lnTo>
                <a:cubicBezTo>
                  <a:pt x="821766" y="5581235"/>
                  <a:pt x="0" y="4447628"/>
                  <a:pt x="0" y="3144375"/>
                </a:cubicBezTo>
                <a:cubicBezTo>
                  <a:pt x="0" y="1841122"/>
                  <a:pt x="821766" y="707515"/>
                  <a:pt x="2032288" y="12628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dirty="0">
                <a:noFill/>
              </a:defRPr>
            </a:lvl1pPr>
          </a:lstStyle>
          <a:p>
            <a:pPr marL="0" lvl="0" algn="ctr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9429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8B42AE4D-7E8A-373B-826E-ED8767EF67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23900" y="0"/>
            <a:ext cx="4958327" cy="68580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4A1ACA1B-89B4-3605-1B5E-989DDF75BB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82223" y="0"/>
            <a:ext cx="4217586" cy="34290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ED78AD93-CCB0-81FB-63C1-2DA4A091014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82226" y="3429000"/>
            <a:ext cx="4975778" cy="34290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91AF1A-6C7B-7317-A57A-9AC2D3263C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9F7D8-61EE-A54C-854D-B610FC9B2E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5CFEFC-EFB5-3B4F-6F4A-34BD6260A636}"/>
              </a:ext>
            </a:extLst>
          </p:cNvPr>
          <p:cNvSpPr/>
          <p:nvPr userDrawn="1"/>
        </p:nvSpPr>
        <p:spPr>
          <a:xfrm>
            <a:off x="0" y="0"/>
            <a:ext cx="740745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95BCA1-704F-DB29-FA0F-C5A61648FBA8}"/>
              </a:ext>
            </a:extLst>
          </p:cNvPr>
          <p:cNvSpPr/>
          <p:nvPr userDrawn="1"/>
        </p:nvSpPr>
        <p:spPr>
          <a:xfrm>
            <a:off x="9897797" y="3219"/>
            <a:ext cx="760207" cy="3429000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7857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BA4F1A-2B20-5C9F-65AA-33D7C1FC686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26CDC0-74A8-24CD-126B-619B55F74DCB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BC9B14B-4B74-B448-4A06-570EEE2ECF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792" y="606425"/>
            <a:ext cx="8161338" cy="56451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0A3124-A555-144B-C9C1-76ED1C559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816" y="4187952"/>
            <a:ext cx="6044184" cy="2066544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F1AD0C1-723A-B5D7-972E-ED8FE78335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144" y="4529128"/>
            <a:ext cx="6288750" cy="2328873"/>
          </a:xfrm>
          <a:custGeom>
            <a:avLst/>
            <a:gdLst>
              <a:gd name="connsiteX0" fmla="*/ 3144375 w 6288750"/>
              <a:gd name="connsiteY0" fmla="*/ 0 h 2328873"/>
              <a:gd name="connsiteX1" fmla="*/ 6162468 w 6288750"/>
              <a:gd name="connsiteY1" fmla="*/ 2032288 h 2328873"/>
              <a:gd name="connsiteX2" fmla="*/ 6288750 w 6288750"/>
              <a:gd name="connsiteY2" fmla="*/ 2328873 h 2328873"/>
              <a:gd name="connsiteX3" fmla="*/ 0 w 6288750"/>
              <a:gd name="connsiteY3" fmla="*/ 2328873 h 2328873"/>
              <a:gd name="connsiteX4" fmla="*/ 126281 w 6288750"/>
              <a:gd name="connsiteY4" fmla="*/ 2032288 h 2328873"/>
              <a:gd name="connsiteX5" fmla="*/ 3144375 w 6288750"/>
              <a:gd name="connsiteY5" fmla="*/ 0 h 232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88750" h="2328873">
                <a:moveTo>
                  <a:pt x="3144375" y="0"/>
                </a:moveTo>
                <a:cubicBezTo>
                  <a:pt x="4447628" y="0"/>
                  <a:pt x="5581235" y="821766"/>
                  <a:pt x="6162468" y="2032288"/>
                </a:cubicBezTo>
                <a:lnTo>
                  <a:pt x="6288750" y="2328873"/>
                </a:lnTo>
                <a:lnTo>
                  <a:pt x="0" y="2328873"/>
                </a:lnTo>
                <a:lnTo>
                  <a:pt x="126281" y="2032288"/>
                </a:lnTo>
                <a:cubicBezTo>
                  <a:pt x="707515" y="821766"/>
                  <a:pt x="1841122" y="0"/>
                  <a:pt x="3144375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00" smtClean="0">
                <a:noFill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mtClean="0">
                <a:solidFill>
                  <a:schemeClr val="lt1"/>
                </a:solidFill>
              </a:defRPr>
            </a:lvl4pPr>
            <a:lvl5pPr>
              <a:defRPr lang="en-US">
                <a:solidFill>
                  <a:schemeClr val="lt1"/>
                </a:solidFill>
              </a:defRPr>
            </a:lvl5pPr>
          </a:lstStyle>
          <a:p>
            <a:pPr marL="0" lvl="0" algn="ctr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0334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ur 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A6C26FE2-0F48-4B22-73F2-03C6380930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5324981" cy="34290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E99A534A-A8D8-778B-D1BE-5D75A56610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1" y="3429000"/>
            <a:ext cx="5324981" cy="34290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A5BD0C02-757A-F01D-6701-6288994C58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11674" y="0"/>
            <a:ext cx="5324981" cy="34290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EB68A042-8AD3-B191-F6E9-95DCF5785D5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11674" y="3429000"/>
            <a:ext cx="5324982" cy="34290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91AF1A-6C7B-7317-A57A-9AC2D3263C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9F7D8-61EE-A54C-854D-B610FC9B2E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714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96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>
          <p15:clr>
            <a:srgbClr val="FBAE40"/>
          </p15:clr>
        </p15:guide>
        <p15:guide id="4" orient="horz" pos="4320">
          <p15:clr>
            <a:srgbClr val="FBAE40"/>
          </p15:clr>
        </p15:guide>
        <p15:guide id="5" pos="45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411E8E-845E-BA86-7934-2523CBB415A8}"/>
              </a:ext>
            </a:extLst>
          </p:cNvPr>
          <p:cNvSpPr/>
          <p:nvPr userDrawn="1"/>
        </p:nvSpPr>
        <p:spPr>
          <a:xfrm>
            <a:off x="6096000" y="685798"/>
            <a:ext cx="6095997" cy="548639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77B985B-E9EE-B7BF-8A40-7C110A908DD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82270" y="0"/>
            <a:ext cx="6957558" cy="6858000"/>
          </a:xfrm>
          <a:custGeom>
            <a:avLst/>
            <a:gdLst>
              <a:gd name="connsiteX0" fmla="*/ 597755 w 6957558"/>
              <a:gd name="connsiteY0" fmla="*/ 0 h 6858000"/>
              <a:gd name="connsiteX1" fmla="*/ 5108230 w 6957558"/>
              <a:gd name="connsiteY1" fmla="*/ 0 h 6858000"/>
              <a:gd name="connsiteX2" fmla="*/ 5147894 w 6957558"/>
              <a:gd name="connsiteY2" fmla="*/ 25428 h 6858000"/>
              <a:gd name="connsiteX3" fmla="*/ 6957558 w 6957558"/>
              <a:gd name="connsiteY3" fmla="*/ 3428999 h 6858000"/>
              <a:gd name="connsiteX4" fmla="*/ 5147895 w 6957558"/>
              <a:gd name="connsiteY4" fmla="*/ 6832569 h 6858000"/>
              <a:gd name="connsiteX5" fmla="*/ 5108226 w 6957558"/>
              <a:gd name="connsiteY5" fmla="*/ 6858000 h 6858000"/>
              <a:gd name="connsiteX6" fmla="*/ 597760 w 6957558"/>
              <a:gd name="connsiteY6" fmla="*/ 6858000 h 6858000"/>
              <a:gd name="connsiteX7" fmla="*/ 558091 w 6957558"/>
              <a:gd name="connsiteY7" fmla="*/ 6832569 h 6858000"/>
              <a:gd name="connsiteX8" fmla="*/ 166860 w 6957558"/>
              <a:gd name="connsiteY8" fmla="*/ 6532656 h 6858000"/>
              <a:gd name="connsiteX9" fmla="*/ 0 w 6957558"/>
              <a:gd name="connsiteY9" fmla="*/ 6379173 h 6858000"/>
              <a:gd name="connsiteX10" fmla="*/ 0 w 6957558"/>
              <a:gd name="connsiteY10" fmla="*/ 478824 h 6858000"/>
              <a:gd name="connsiteX11" fmla="*/ 166860 w 6957558"/>
              <a:gd name="connsiteY11" fmla="*/ 325342 h 6858000"/>
              <a:gd name="connsiteX12" fmla="*/ 558091 w 6957558"/>
              <a:gd name="connsiteY12" fmla="*/ 254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57558" h="6858000">
                <a:moveTo>
                  <a:pt x="597755" y="0"/>
                </a:moveTo>
                <a:lnTo>
                  <a:pt x="5108230" y="0"/>
                </a:lnTo>
                <a:lnTo>
                  <a:pt x="5147894" y="25428"/>
                </a:lnTo>
                <a:cubicBezTo>
                  <a:pt x="6239716" y="763048"/>
                  <a:pt x="6957558" y="2012193"/>
                  <a:pt x="6957558" y="3428999"/>
                </a:cubicBezTo>
                <a:cubicBezTo>
                  <a:pt x="6957558" y="4845805"/>
                  <a:pt x="6239716" y="6094949"/>
                  <a:pt x="5147895" y="6832569"/>
                </a:cubicBezTo>
                <a:lnTo>
                  <a:pt x="5108226" y="6858000"/>
                </a:lnTo>
                <a:lnTo>
                  <a:pt x="597760" y="6858000"/>
                </a:lnTo>
                <a:lnTo>
                  <a:pt x="558091" y="6832569"/>
                </a:lnTo>
                <a:cubicBezTo>
                  <a:pt x="421614" y="6740367"/>
                  <a:pt x="290979" y="6640172"/>
                  <a:pt x="166860" y="6532656"/>
                </a:cubicBezTo>
                <a:lnTo>
                  <a:pt x="0" y="6379173"/>
                </a:lnTo>
                <a:lnTo>
                  <a:pt x="0" y="478824"/>
                </a:lnTo>
                <a:lnTo>
                  <a:pt x="166860" y="325342"/>
                </a:lnTo>
                <a:cubicBezTo>
                  <a:pt x="290979" y="217826"/>
                  <a:pt x="421613" y="117631"/>
                  <a:pt x="558091" y="2542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3FE2B18-CA83-0C24-A1E9-1E8580664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95727" y="2395726"/>
            <a:ext cx="6858000" cy="2066544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9699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ve 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B1B496C-E446-5FEB-668D-FEE5483757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685800"/>
            <a:ext cx="3236042" cy="390652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919A1258-3D7D-6780-FCF8-E9A0D83465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4587240"/>
            <a:ext cx="3236042" cy="227076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A6C26FE2-0F48-4B22-73F2-03C6380930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36043" y="685800"/>
            <a:ext cx="4185920" cy="61722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A7B43A0B-3959-6EAF-113F-B4EAD2AF5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421964" y="685800"/>
            <a:ext cx="3236042" cy="227076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0B2D2027-BC96-A53A-048B-50F70DA0779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421964" y="2951480"/>
            <a:ext cx="3236042" cy="390652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91AF1A-6C7B-7317-A57A-9AC2D3263C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9F7D8-61EE-A54C-854D-B610FC9B2E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251642-BEBC-0776-BD8B-99D31ED3BCFA}"/>
              </a:ext>
            </a:extLst>
          </p:cNvPr>
          <p:cNvSpPr/>
          <p:nvPr userDrawn="1"/>
        </p:nvSpPr>
        <p:spPr>
          <a:xfrm rot="5400000">
            <a:off x="5753098" y="-5753100"/>
            <a:ext cx="685801" cy="1219200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576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96">
          <p15:clr>
            <a:srgbClr val="FBAE40"/>
          </p15:clr>
        </p15:guide>
        <p15:guide id="2" orient="horz" pos="432">
          <p15:clr>
            <a:srgbClr val="FBAE40"/>
          </p15:clr>
        </p15:guide>
        <p15:guide id="3" orient="horz">
          <p15:clr>
            <a:srgbClr val="FBAE40"/>
          </p15:clr>
        </p15:guide>
        <p15:guide id="4" orient="horz" pos="4320">
          <p15:clr>
            <a:srgbClr val="FBAE40"/>
          </p15:clr>
        </p15:guide>
        <p15:guide id="5" pos="456">
          <p15:clr>
            <a:srgbClr val="FBAE40"/>
          </p15:clr>
        </p15:guide>
        <p15:guide id="6" orient="horz" pos="225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1A56009-3BE5-7F08-725F-41975A2103F1}"/>
              </a:ext>
            </a:extLst>
          </p:cNvPr>
          <p:cNvSpPr/>
          <p:nvPr userDrawn="1"/>
        </p:nvSpPr>
        <p:spPr>
          <a:xfrm rot="5400000">
            <a:off x="3352798" y="-2666995"/>
            <a:ext cx="5486397" cy="1219199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">
            <a:extLst>
              <a:ext uri="{FF2B5EF4-FFF2-40B4-BE49-F238E27FC236}">
                <a16:creationId xmlns:a16="http://schemas.microsoft.com/office/drawing/2014/main" id="{CA87F4D9-254F-4233-2472-F92D93799EAD}"/>
              </a:ext>
            </a:extLst>
          </p:cNvPr>
          <p:cNvSpPr/>
          <p:nvPr userDrawn="1"/>
        </p:nvSpPr>
        <p:spPr>
          <a:xfrm rot="16200000">
            <a:off x="-1979943" y="2261202"/>
            <a:ext cx="6288750" cy="2328873"/>
          </a:xfrm>
          <a:custGeom>
            <a:avLst/>
            <a:gdLst>
              <a:gd name="connsiteX0" fmla="*/ 0 w 6288750"/>
              <a:gd name="connsiteY0" fmla="*/ 0 h 2328873"/>
              <a:gd name="connsiteX1" fmla="*/ 6288750 w 6288750"/>
              <a:gd name="connsiteY1" fmla="*/ 0 h 2328873"/>
              <a:gd name="connsiteX2" fmla="*/ 6162469 w 6288750"/>
              <a:gd name="connsiteY2" fmla="*/ 296585 h 2328873"/>
              <a:gd name="connsiteX3" fmla="*/ 3144375 w 6288750"/>
              <a:gd name="connsiteY3" fmla="*/ 2328873 h 2328873"/>
              <a:gd name="connsiteX4" fmla="*/ 126282 w 6288750"/>
              <a:gd name="connsiteY4" fmla="*/ 296585 h 232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8750" h="2328873">
                <a:moveTo>
                  <a:pt x="0" y="0"/>
                </a:moveTo>
                <a:lnTo>
                  <a:pt x="6288750" y="0"/>
                </a:lnTo>
                <a:lnTo>
                  <a:pt x="6162469" y="296585"/>
                </a:lnTo>
                <a:cubicBezTo>
                  <a:pt x="5581235" y="1507107"/>
                  <a:pt x="4447628" y="2328873"/>
                  <a:pt x="3144375" y="2328873"/>
                </a:cubicBezTo>
                <a:cubicBezTo>
                  <a:pt x="1841122" y="2328873"/>
                  <a:pt x="707515" y="1507107"/>
                  <a:pt x="126282" y="29658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E18FF0-077E-6668-7400-46DBF42B8660}"/>
              </a:ext>
            </a:extLst>
          </p:cNvPr>
          <p:cNvSpPr/>
          <p:nvPr userDrawn="1"/>
        </p:nvSpPr>
        <p:spPr>
          <a:xfrm rot="5400000">
            <a:off x="2705099" y="-2705097"/>
            <a:ext cx="685801" cy="609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7A6E5D-CFB0-24C1-2294-0E2E9CFC9263}"/>
              </a:ext>
            </a:extLst>
          </p:cNvPr>
          <p:cNvSpPr/>
          <p:nvPr userDrawn="1"/>
        </p:nvSpPr>
        <p:spPr>
          <a:xfrm rot="5400000">
            <a:off x="8801096" y="3467101"/>
            <a:ext cx="685801" cy="609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B57A7C-B7A1-E1DD-485D-9DC22F942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2450592"/>
            <a:ext cx="4965192" cy="1965960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72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5A963E94-81AE-19CC-DF83-6111A2B4F3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8000" y="2587752"/>
            <a:ext cx="4636008" cy="169164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None/>
              <a:defRPr sz="2400" spc="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116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4A561D-6BED-4241-8C84-3D8B188B0B8D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95BBB0-0295-4C7E-A3D0-2F07981FE8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559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  <p:sldLayoutId id="2147484093" r:id="rId12"/>
    <p:sldLayoutId id="2147484094" r:id="rId13"/>
    <p:sldLayoutId id="2147484095" r:id="rId14"/>
    <p:sldLayoutId id="2147484096" r:id="rId15"/>
    <p:sldLayoutId id="2147484097" r:id="rId16"/>
    <p:sldLayoutId id="2147484098" r:id="rId17"/>
    <p:sldLayoutId id="2147484099" r:id="rId18"/>
    <p:sldLayoutId id="2147484100" r:id="rId19"/>
    <p:sldLayoutId id="2147484101" r:id="rId20"/>
    <p:sldLayoutId id="2147484102" r:id="rId21"/>
    <p:sldLayoutId id="2147484103" r:id="rId22"/>
    <p:sldLayoutId id="2147484104" r:id="rId23"/>
    <p:sldLayoutId id="2147484105" r:id="rId24"/>
    <p:sldLayoutId id="2147484106" r:id="rId25"/>
    <p:sldLayoutId id="2147484107" r:id="rId26"/>
    <p:sldLayoutId id="2147484108" r:id="rId2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B566AAA-6DB2-2ABD-AF2A-E22BC1914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88" y="-146047"/>
            <a:ext cx="8421624" cy="2093976"/>
          </a:xfrm>
        </p:spPr>
        <p:txBody>
          <a:bodyPr/>
          <a:lstStyle/>
          <a:p>
            <a:r>
              <a:rPr lang="en-US" sz="5400" dirty="0" err="1">
                <a:latin typeface="Kailasa" panose="02000500000000020004" pitchFamily="2" charset="0"/>
                <a:cs typeface="Kailasa" panose="02000500000000020004" pitchFamily="2" charset="0"/>
              </a:rPr>
              <a:t>Satej</a:t>
            </a:r>
            <a:r>
              <a:rPr lang="en-US" sz="5400" dirty="0">
                <a:latin typeface="Kailasa" panose="02000500000000020004" pitchFamily="2" charset="0"/>
                <a:cs typeface="Kailasa" panose="02000500000000020004" pitchFamily="2" charset="0"/>
              </a:rPr>
              <a:t> </a:t>
            </a:r>
            <a:r>
              <a:rPr lang="en-US" sz="5400" dirty="0" err="1">
                <a:latin typeface="Kailasa" panose="02000500000000020004" pitchFamily="2" charset="0"/>
                <a:cs typeface="Kailasa" panose="02000500000000020004" pitchFamily="2" charset="0"/>
              </a:rPr>
              <a:t>KaRandikar</a:t>
            </a:r>
            <a:endParaRPr lang="en-US" sz="5400" dirty="0">
              <a:latin typeface="Kailasa" panose="02000500000000020004" pitchFamily="2" charset="0"/>
              <a:cs typeface="Kailasa" panose="02000500000000020004" pitchFamily="2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B6DFE-9BD7-991B-75BC-B931CC8733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Artist profile</a:t>
            </a:r>
          </a:p>
        </p:txBody>
      </p:sp>
      <p:pic>
        <p:nvPicPr>
          <p:cNvPr id="6" name="Picture 5" descr="A person playing a flute&#10;&#10;Description automatically generated">
            <a:extLst>
              <a:ext uri="{FF2B5EF4-FFF2-40B4-BE49-F238E27FC236}">
                <a16:creationId xmlns:a16="http://schemas.microsoft.com/office/drawing/2014/main" id="{8D72D881-4056-EB1D-652D-B9418D71C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b="15147"/>
          <a:stretch/>
        </p:blipFill>
        <p:spPr>
          <a:xfrm>
            <a:off x="3294092" y="143837"/>
            <a:ext cx="5266895" cy="671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5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4355533-789E-7690-2282-7E0DE2311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" y="402928"/>
            <a:ext cx="5266944" cy="1618488"/>
          </a:xfrm>
        </p:spPr>
        <p:txBody>
          <a:bodyPr/>
          <a:lstStyle/>
          <a:p>
            <a:r>
              <a:rPr lang="en-US" dirty="0"/>
              <a:t>About </a:t>
            </a:r>
            <a:r>
              <a:rPr lang="en-US" dirty="0" err="1"/>
              <a:t>Satej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806B8F-01D6-34B4-655B-C01DE0A85B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104" y="2021416"/>
            <a:ext cx="3383280" cy="3575353"/>
          </a:xfrm>
        </p:spPr>
        <p:txBody>
          <a:bodyPr>
            <a:noAutofit/>
          </a:bodyPr>
          <a:lstStyle/>
          <a:p>
            <a:r>
              <a:rPr lang="en-US" sz="1400" dirty="0"/>
              <a:t>I’m a Mumbaikar who wasn’t steeped into music at the earliest, but when I did, I took to it like fish to the water!</a:t>
            </a:r>
          </a:p>
          <a:p>
            <a:r>
              <a:rPr lang="en-US" sz="1400" dirty="0"/>
              <a:t>I have completed my Bachelor’s in Mass Media (Advertising) and have worked as a Media Planner. I left the corporate field to pursue a career in Music in 2016.</a:t>
            </a:r>
          </a:p>
          <a:p>
            <a:r>
              <a:rPr lang="en-US" sz="1400" dirty="0"/>
              <a:t>Hindustani Classical Music ticks all the right boxes for me and I have been learning it since the past decade and performing since the last 7 years. I have done a lot of recording sessions for Films, Web series and TV.</a:t>
            </a:r>
          </a:p>
          <a:p>
            <a:r>
              <a:rPr lang="en-US" sz="1400" dirty="0"/>
              <a:t>Fun trivia: I have a black belt degree in Karate (Shotokan style)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1E5BADE5-25E9-77A9-9166-CA854ACB02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8314" b="8314"/>
          <a:stretch>
            <a:fillRect/>
          </a:stretch>
        </p:blipFill>
        <p:spPr/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E5D8E-651F-1196-DB91-55ADFDB4A2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51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381DE0-0BF7-6065-739D-6440E9019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93774E-E95C-8E1B-E902-00D6BA5BAD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Performer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E567C0-97F1-FB0E-18A8-611E5BDA5A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 perform Hindustani Classical Solo/</a:t>
            </a:r>
            <a:r>
              <a:rPr lang="en-US" dirty="0" err="1"/>
              <a:t>Jugalbandi</a:t>
            </a:r>
            <a:r>
              <a:rPr lang="en-US" dirty="0"/>
              <a:t>, Semi Classical and Devotional Songs, Orchestras and Concept Shows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B4D696-0A43-F6A2-A17F-8F230516A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1412" y="2969369"/>
            <a:ext cx="2516588" cy="365760"/>
          </a:xfrm>
        </p:spPr>
        <p:txBody>
          <a:bodyPr/>
          <a:lstStyle/>
          <a:p>
            <a:r>
              <a:rPr lang="en-US" dirty="0"/>
              <a:t>Dubbing Artist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732003E-6A33-05C1-FACF-6053396782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41412" y="3588730"/>
            <a:ext cx="2649110" cy="2140559"/>
          </a:xfrm>
        </p:spPr>
        <p:txBody>
          <a:bodyPr/>
          <a:lstStyle/>
          <a:p>
            <a:r>
              <a:rPr lang="en-US" dirty="0"/>
              <a:t>I have dubbed for several BGMs like Rohit Shetty’s </a:t>
            </a:r>
            <a:r>
              <a:rPr lang="en-US" dirty="0" err="1"/>
              <a:t>Simmba</a:t>
            </a:r>
            <a:r>
              <a:rPr lang="en-US" dirty="0"/>
              <a:t>, </a:t>
            </a:r>
            <a:r>
              <a:rPr lang="en-US" dirty="0" err="1"/>
              <a:t>Thakerey</a:t>
            </a:r>
            <a:r>
              <a:rPr lang="en-US" dirty="0"/>
              <a:t>, Mann Ki Baat, </a:t>
            </a:r>
            <a:r>
              <a:rPr lang="en-US" dirty="0" err="1"/>
              <a:t>Tarri</a:t>
            </a:r>
            <a:r>
              <a:rPr lang="en-US" dirty="0"/>
              <a:t>, </a:t>
            </a:r>
            <a:r>
              <a:rPr lang="en-US" dirty="0" err="1"/>
              <a:t>Punahsch</a:t>
            </a:r>
            <a:r>
              <a:rPr lang="en-US" dirty="0"/>
              <a:t> Hari Om, etc. I can play folk style, classical and western style of Flute. I am comfortable playing with the metronome and I am good with Double takes.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8C8C60-B38B-EF76-31BA-B237166139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Teacher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514EC56-1A90-DE50-629E-C44626FFA4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 have over 5 years of teaching experience. I have taught students internationally as well over online sessions. I teach Hindustani Classical with a focus on technical excellence..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B66D55-33E8-30D1-E60B-9340F9E79A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58007" y="0"/>
            <a:ext cx="1533993" cy="1127124"/>
          </a:xfrm>
        </p:spPr>
        <p:txBody>
          <a:bodyPr/>
          <a:lstStyle/>
          <a:p>
            <a:fld id="{0A95BBB0-0295-4C7E-A3D0-2F07981FE8C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CE506C-3749-5090-EC01-AD9941EDA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106" y="3172042"/>
            <a:ext cx="5528937" cy="3685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17277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DC106-AED6-8F10-C1F4-AA396BE56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Performances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053FEF5-6C37-66CA-84AB-768178528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A81825-DA5A-BF65-D75A-00160CA86742}"/>
              </a:ext>
            </a:extLst>
          </p:cNvPr>
          <p:cNvSpPr txBox="1"/>
          <p:nvPr/>
        </p:nvSpPr>
        <p:spPr>
          <a:xfrm>
            <a:off x="2279374" y="768626"/>
            <a:ext cx="7583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I have performed with some of the most celebrated names in the Music Industry. Be it Leslie Lewis of the Colonial Cousins, famous Music director Amit Trivedi, Indie performer </a:t>
            </a:r>
            <a:r>
              <a:rPr lang="en-IN" dirty="0" err="1">
                <a:solidFill>
                  <a:schemeClr val="bg1"/>
                </a:solidFill>
              </a:rPr>
              <a:t>Kanishk</a:t>
            </a:r>
            <a:r>
              <a:rPr lang="en-IN" dirty="0">
                <a:solidFill>
                  <a:schemeClr val="bg1"/>
                </a:solidFill>
              </a:rPr>
              <a:t> Seth or renown Classical vocalists like Pt. </a:t>
            </a:r>
            <a:r>
              <a:rPr lang="en-IN" dirty="0" err="1">
                <a:solidFill>
                  <a:schemeClr val="bg1"/>
                </a:solidFill>
              </a:rPr>
              <a:t>Jayateerth</a:t>
            </a: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err="1">
                <a:solidFill>
                  <a:schemeClr val="bg1"/>
                </a:solidFill>
              </a:rPr>
              <a:t>Mevundi</a:t>
            </a:r>
            <a:r>
              <a:rPr lang="en-IN" dirty="0">
                <a:solidFill>
                  <a:schemeClr val="bg1"/>
                </a:solidFill>
              </a:rPr>
              <a:t>, Pt. </a:t>
            </a:r>
            <a:r>
              <a:rPr lang="en-IN" dirty="0" err="1">
                <a:solidFill>
                  <a:schemeClr val="bg1"/>
                </a:solidFill>
              </a:rPr>
              <a:t>Raghunandan</a:t>
            </a: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err="1">
                <a:solidFill>
                  <a:schemeClr val="bg1"/>
                </a:solidFill>
              </a:rPr>
              <a:t>Panshikar</a:t>
            </a:r>
            <a:r>
              <a:rPr lang="en-IN" dirty="0">
                <a:solidFill>
                  <a:schemeClr val="bg1"/>
                </a:solidFill>
              </a:rPr>
              <a:t>, Sawani Talwalkar, Shridhar </a:t>
            </a:r>
            <a:r>
              <a:rPr lang="en-IN" dirty="0" err="1">
                <a:solidFill>
                  <a:schemeClr val="bg1"/>
                </a:solidFill>
              </a:rPr>
              <a:t>Phadke</a:t>
            </a:r>
            <a:r>
              <a:rPr lang="en-IN" dirty="0">
                <a:solidFill>
                  <a:schemeClr val="bg1"/>
                </a:solidFill>
              </a:rPr>
              <a:t>, Pt. Ratan Mohan Sharma, Ankita Joshi et al.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BA97A1-07A7-FFB9-1D7A-F5C5977065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5" t="15459" r="5625" b="27923"/>
          <a:stretch/>
        </p:blipFill>
        <p:spPr>
          <a:xfrm>
            <a:off x="2279374" y="2466540"/>
            <a:ext cx="7583752" cy="388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Woman wearing headwrap and jacket, leaning on stair railing at edge of painted brick wall, holding and looking at cellphone">
            <a:extLst>
              <a:ext uri="{FF2B5EF4-FFF2-40B4-BE49-F238E27FC236}">
                <a16:creationId xmlns:a16="http://schemas.microsoft.com/office/drawing/2014/main" id="{DBDB9887-B987-5511-9E05-D3653053421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4" r="25104"/>
          <a:stretch/>
        </p:blipFill>
        <p:spPr/>
      </p:pic>
      <p:pic>
        <p:nvPicPr>
          <p:cNvPr id="9" name="Picture Placeholder 8" descr="Portrait of gray haired woman in ponytail">
            <a:extLst>
              <a:ext uri="{FF2B5EF4-FFF2-40B4-BE49-F238E27FC236}">
                <a16:creationId xmlns:a16="http://schemas.microsoft.com/office/drawing/2014/main" id="{204A1E95-738A-8497-D4BB-A5F6EBAE1B4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/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12BB41-F713-A255-332A-8AB8DA56DA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7AB5E-5649-7963-3AA5-49BACC7EE3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0" name="Title 29" hidden="1">
            <a:extLst>
              <a:ext uri="{FF2B5EF4-FFF2-40B4-BE49-F238E27FC236}">
                <a16:creationId xmlns:a16="http://schemas.microsoft.com/office/drawing/2014/main" id="{F1771253-19BC-7765-6345-3FECAFEEC5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823913"/>
            <a:ext cx="7377113" cy="1325562"/>
          </a:xfrm>
        </p:spPr>
        <p:txBody>
          <a:bodyPr/>
          <a:lstStyle/>
          <a:p>
            <a:r>
              <a:rPr lang="en-US" dirty="0"/>
              <a:t>Three picture collage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E0F360-9FBA-F2F5-65BA-F0CFA3EE3D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61" t="7728" r="11014" b="6087"/>
          <a:stretch/>
        </p:blipFill>
        <p:spPr>
          <a:xfrm>
            <a:off x="6069496" y="-73874"/>
            <a:ext cx="4217586" cy="35028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DFD4A80-2D6E-917E-A5D8-9035394125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315500" y="857250"/>
            <a:ext cx="6858000" cy="5143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64E5476-9172-0A33-0911-F28A5B8C57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54" r="26523" b="9767"/>
          <a:stretch/>
        </p:blipFill>
        <p:spPr>
          <a:xfrm>
            <a:off x="5696706" y="3429000"/>
            <a:ext cx="4961298" cy="342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32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FD86681-EBC3-CB5E-58E8-17E21D83BC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11003" r="10657"/>
          <a:stretch/>
        </p:blipFill>
        <p:spPr>
          <a:xfrm>
            <a:off x="0" y="25418"/>
            <a:ext cx="6095998" cy="35321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F3081B-76B2-E181-9B1C-E19C4ADE96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" t="6558" r="21906" b="25546"/>
          <a:stretch/>
        </p:blipFill>
        <p:spPr>
          <a:xfrm>
            <a:off x="-3" y="3428998"/>
            <a:ext cx="6095998" cy="3532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E4557E-0446-724D-6CEE-361ED27BC5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85" r="5333" b="15051"/>
          <a:stretch/>
        </p:blipFill>
        <p:spPr>
          <a:xfrm>
            <a:off x="6095995" y="3411514"/>
            <a:ext cx="6096005" cy="35670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37CE6E-BDCB-2B78-4D77-641180E60F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080" t="8776" b="13667"/>
          <a:stretch/>
        </p:blipFill>
        <p:spPr>
          <a:xfrm>
            <a:off x="6096000" y="-1"/>
            <a:ext cx="6095996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8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6DD7D19C-0D23-E5B9-BB69-AA2C03123D6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20001" b="20001"/>
          <a:stretch/>
        </p:blipFill>
        <p:spPr/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83E7B6A-ECA5-A7F7-3D81-F230C13CA30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 t="7066" b="7066"/>
          <a:stretch/>
        </p:blipFill>
        <p:spPr/>
      </p:pic>
      <p:pic>
        <p:nvPicPr>
          <p:cNvPr id="11" name="Picture Placeholder 10" descr="Row of pink cans">
            <a:extLst>
              <a:ext uri="{FF2B5EF4-FFF2-40B4-BE49-F238E27FC236}">
                <a16:creationId xmlns:a16="http://schemas.microsoft.com/office/drawing/2014/main" id="{DBDB9887-B987-5511-9E05-D3653053421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" r="36"/>
          <a:stretch/>
        </p:blipFill>
        <p:spPr/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7AB5E-5649-7963-3AA5-49BACC7EE3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8" name="Title 17" hidden="1">
            <a:extLst>
              <a:ext uri="{FF2B5EF4-FFF2-40B4-BE49-F238E27FC236}">
                <a16:creationId xmlns:a16="http://schemas.microsoft.com/office/drawing/2014/main" id="{92ED2572-D35A-A2D9-D0A1-140A281449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823913"/>
            <a:ext cx="7377113" cy="1325562"/>
          </a:xfrm>
        </p:spPr>
        <p:txBody>
          <a:bodyPr/>
          <a:lstStyle/>
          <a:p>
            <a:r>
              <a:rPr lang="en-US" dirty="0"/>
              <a:t>Four picture collage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198EA5-9098-23A7-59D5-891D4B686A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939" t="17983"/>
          <a:stretch/>
        </p:blipFill>
        <p:spPr>
          <a:xfrm>
            <a:off x="26498" y="3444084"/>
            <a:ext cx="5333025" cy="341391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D22D7AE-FF0F-270F-D3DE-7BD9553C6F9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239" t="5744" r="33761"/>
          <a:stretch/>
        </p:blipFill>
        <p:spPr>
          <a:xfrm rot="5400000">
            <a:off x="6519479" y="-724609"/>
            <a:ext cx="3429002" cy="484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76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4555611-690C-1AC0-B80B-331FAACFAD0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07" b="707"/>
          <a:stretch>
            <a:fillRect/>
          </a:stretch>
        </p:blipFill>
        <p:spPr>
          <a:xfrm>
            <a:off x="707209" y="2925417"/>
            <a:ext cx="3959420" cy="39027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4BD5AE5-ED7D-7F61-230F-673BD06B5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spc="300" dirty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achievements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30D469-FD3E-17CB-3935-6AE8F51DC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368" y="707537"/>
            <a:ext cx="4133850" cy="20669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F8A96D7-B6B6-3CD4-50A8-FD30A7FC5521}"/>
              </a:ext>
            </a:extLst>
          </p:cNvPr>
          <p:cNvSpPr txBox="1"/>
          <p:nvPr/>
        </p:nvSpPr>
        <p:spPr>
          <a:xfrm>
            <a:off x="6294784" y="671689"/>
            <a:ext cx="5738191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 err="1">
                <a:solidFill>
                  <a:schemeClr val="bg1"/>
                </a:solidFill>
              </a:rPr>
              <a:t>Whizclassical</a:t>
            </a:r>
            <a:r>
              <a:rPr lang="en-IN" sz="1700" dirty="0">
                <a:solidFill>
                  <a:schemeClr val="bg1"/>
                </a:solidFill>
              </a:rPr>
              <a:t>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 err="1">
                <a:solidFill>
                  <a:schemeClr val="bg1"/>
                </a:solidFill>
              </a:rPr>
              <a:t>Swar</a:t>
            </a:r>
            <a:r>
              <a:rPr lang="en-IN" sz="1700" dirty="0">
                <a:solidFill>
                  <a:schemeClr val="bg1"/>
                </a:solidFill>
              </a:rPr>
              <a:t> Sadhana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>
                <a:solidFill>
                  <a:schemeClr val="bg1"/>
                </a:solidFill>
              </a:rPr>
              <a:t>Yuva Gandharva </a:t>
            </a:r>
            <a:r>
              <a:rPr lang="en-IN" sz="1700" dirty="0" err="1">
                <a:solidFill>
                  <a:schemeClr val="bg1"/>
                </a:solidFill>
              </a:rPr>
              <a:t>Puraskar</a:t>
            </a:r>
            <a:endParaRPr lang="en-IN" sz="17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>
                <a:solidFill>
                  <a:schemeClr val="bg1"/>
                </a:solidFill>
              </a:rPr>
              <a:t>Played for Albums like Tagore for Today, Swami </a:t>
            </a:r>
            <a:r>
              <a:rPr lang="en-IN" sz="1700" dirty="0" err="1">
                <a:solidFill>
                  <a:schemeClr val="bg1"/>
                </a:solidFill>
              </a:rPr>
              <a:t>Majha</a:t>
            </a:r>
            <a:r>
              <a:rPr lang="en-IN" sz="1700" dirty="0">
                <a:solidFill>
                  <a:schemeClr val="bg1"/>
                </a:solidFill>
              </a:rPr>
              <a:t> Sakha, Jadoo ki </a:t>
            </a:r>
            <a:r>
              <a:rPr lang="en-IN" sz="1700" dirty="0" err="1">
                <a:solidFill>
                  <a:schemeClr val="bg1"/>
                </a:solidFill>
              </a:rPr>
              <a:t>Chhadi</a:t>
            </a:r>
            <a:r>
              <a:rPr lang="en-IN" sz="1700" dirty="0">
                <a:solidFill>
                  <a:schemeClr val="bg1"/>
                </a:solidFill>
              </a:rPr>
              <a:t> and singles like </a:t>
            </a:r>
            <a:r>
              <a:rPr lang="en-IN" sz="1700" dirty="0" err="1">
                <a:solidFill>
                  <a:schemeClr val="bg1"/>
                </a:solidFill>
              </a:rPr>
              <a:t>Sakala</a:t>
            </a:r>
            <a:r>
              <a:rPr lang="en-IN" sz="1700" dirty="0">
                <a:solidFill>
                  <a:schemeClr val="bg1"/>
                </a:solidFill>
              </a:rPr>
              <a:t> </a:t>
            </a:r>
            <a:r>
              <a:rPr lang="en-IN" sz="1700" dirty="0" err="1">
                <a:solidFill>
                  <a:schemeClr val="bg1"/>
                </a:solidFill>
              </a:rPr>
              <a:t>Bhaya</a:t>
            </a:r>
            <a:r>
              <a:rPr lang="en-IN" sz="1700" dirty="0">
                <a:solidFill>
                  <a:schemeClr val="bg1"/>
                </a:solidFill>
              </a:rPr>
              <a:t> (Raman Iyer), </a:t>
            </a:r>
            <a:r>
              <a:rPr lang="en-IN" sz="1700" dirty="0" err="1">
                <a:solidFill>
                  <a:schemeClr val="bg1"/>
                </a:solidFill>
              </a:rPr>
              <a:t>Majha</a:t>
            </a:r>
            <a:r>
              <a:rPr lang="en-IN" sz="1700" dirty="0">
                <a:solidFill>
                  <a:schemeClr val="bg1"/>
                </a:solidFill>
              </a:rPr>
              <a:t> </a:t>
            </a:r>
            <a:r>
              <a:rPr lang="en-IN" sz="1700" dirty="0" err="1">
                <a:solidFill>
                  <a:schemeClr val="bg1"/>
                </a:solidFill>
              </a:rPr>
              <a:t>Bappa</a:t>
            </a:r>
            <a:r>
              <a:rPr lang="en-IN" sz="1700" dirty="0">
                <a:solidFill>
                  <a:schemeClr val="bg1"/>
                </a:solidFill>
              </a:rPr>
              <a:t> </a:t>
            </a:r>
            <a:r>
              <a:rPr lang="en-IN" sz="1700" dirty="0" err="1">
                <a:solidFill>
                  <a:schemeClr val="bg1"/>
                </a:solidFill>
              </a:rPr>
              <a:t>Kiti</a:t>
            </a:r>
            <a:r>
              <a:rPr lang="en-IN" sz="1700" dirty="0">
                <a:solidFill>
                  <a:schemeClr val="bg1"/>
                </a:solidFill>
              </a:rPr>
              <a:t> Goad </a:t>
            </a:r>
            <a:r>
              <a:rPr lang="en-IN" sz="1700" dirty="0" err="1">
                <a:solidFill>
                  <a:schemeClr val="bg1"/>
                </a:solidFill>
              </a:rPr>
              <a:t>Disto</a:t>
            </a:r>
            <a:r>
              <a:rPr lang="en-IN" sz="1700" dirty="0">
                <a:solidFill>
                  <a:schemeClr val="bg1"/>
                </a:solidFill>
              </a:rPr>
              <a:t> (Pravin Koli)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>
                <a:solidFill>
                  <a:schemeClr val="bg1"/>
                </a:solidFill>
              </a:rPr>
              <a:t>Played for the Theme song of Music reality show ‘Sur Nava </a:t>
            </a:r>
            <a:r>
              <a:rPr lang="en-IN" sz="1700" dirty="0" err="1">
                <a:solidFill>
                  <a:schemeClr val="bg1"/>
                </a:solidFill>
              </a:rPr>
              <a:t>Dhyas</a:t>
            </a:r>
            <a:r>
              <a:rPr lang="en-IN" sz="1700" dirty="0">
                <a:solidFill>
                  <a:schemeClr val="bg1"/>
                </a:solidFill>
              </a:rPr>
              <a:t> Nava’.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>
                <a:solidFill>
                  <a:schemeClr val="bg1"/>
                </a:solidFill>
              </a:rPr>
              <a:t>Featured with the great music composer Amit Trivedi for his project ‘Songs of Faith’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>
                <a:solidFill>
                  <a:schemeClr val="bg1"/>
                </a:solidFill>
              </a:rPr>
              <a:t>Performed in several orchestras for Amar Khanda Group, Shridhar </a:t>
            </a:r>
            <a:r>
              <a:rPr lang="en-IN" sz="1700" dirty="0" err="1">
                <a:solidFill>
                  <a:schemeClr val="bg1"/>
                </a:solidFill>
              </a:rPr>
              <a:t>Phadke</a:t>
            </a:r>
            <a:r>
              <a:rPr lang="en-IN" sz="1700" dirty="0">
                <a:solidFill>
                  <a:schemeClr val="bg1"/>
                </a:solidFill>
              </a:rPr>
              <a:t>, Anand </a:t>
            </a:r>
            <a:r>
              <a:rPr lang="en-IN" sz="1700" dirty="0" err="1">
                <a:solidFill>
                  <a:schemeClr val="bg1"/>
                </a:solidFill>
              </a:rPr>
              <a:t>Palwankar</a:t>
            </a:r>
            <a:endParaRPr lang="en-IN" sz="17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>
                <a:solidFill>
                  <a:schemeClr val="bg1"/>
                </a:solidFill>
              </a:rPr>
              <a:t>Performances at Thane Festival, </a:t>
            </a:r>
            <a:r>
              <a:rPr lang="en-IN" sz="1700" dirty="0" err="1">
                <a:solidFill>
                  <a:schemeClr val="bg1"/>
                </a:solidFill>
              </a:rPr>
              <a:t>Sanskriti</a:t>
            </a:r>
            <a:r>
              <a:rPr lang="en-IN" sz="1700" dirty="0">
                <a:solidFill>
                  <a:schemeClr val="bg1"/>
                </a:solidFill>
              </a:rPr>
              <a:t> Arts Festival, Mumbai Fest, Kala </a:t>
            </a:r>
            <a:r>
              <a:rPr lang="en-IN" sz="1700" dirty="0" err="1">
                <a:solidFill>
                  <a:schemeClr val="bg1"/>
                </a:solidFill>
              </a:rPr>
              <a:t>Ghoda</a:t>
            </a:r>
            <a:r>
              <a:rPr lang="en-IN" sz="1700" dirty="0">
                <a:solidFill>
                  <a:schemeClr val="bg1"/>
                </a:solidFill>
              </a:rPr>
              <a:t> Festival with band ‘Melody Front’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>
                <a:solidFill>
                  <a:schemeClr val="bg1"/>
                </a:solidFill>
              </a:rPr>
              <a:t>Performed on Music Mojo by Kappa TV with band ‘Folk Masti’.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700" dirty="0">
                <a:solidFill>
                  <a:schemeClr val="bg1"/>
                </a:solidFill>
              </a:rPr>
              <a:t>Started a music school under the name of ‘</a:t>
            </a:r>
            <a:r>
              <a:rPr lang="en-IN" sz="1700" dirty="0" err="1">
                <a:solidFill>
                  <a:schemeClr val="bg1"/>
                </a:solidFill>
              </a:rPr>
              <a:t>Vaadi</a:t>
            </a:r>
            <a:r>
              <a:rPr lang="en-IN" sz="1700" dirty="0">
                <a:solidFill>
                  <a:schemeClr val="bg1"/>
                </a:solidFill>
              </a:rPr>
              <a:t> School of Music’ in 2019.</a:t>
            </a:r>
          </a:p>
          <a:p>
            <a:endParaRPr lang="en-IN" sz="17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7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3EBC0F7-8EFD-7961-BD21-091C7915A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7588" y="2891550"/>
            <a:ext cx="2143125" cy="21431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E794A30-8CA3-D112-0C89-66A611C22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429" y="5151763"/>
            <a:ext cx="1555499" cy="103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14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4C8B2993-4934-5524-87C1-C2A25B64E2F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5527" r="5527"/>
          <a:stretch>
            <a:fillRect/>
          </a:stretch>
        </p:blipFill>
        <p:spPr/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5A44E48-D5C9-495B-9D34-DB9721E6F1A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 t="14917" b="14917"/>
          <a:stretch/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8552686-E73D-F9AD-8508-DAF8CB70B66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27378" r="27378"/>
          <a:stretch>
            <a:fillRect/>
          </a:stretch>
        </p:blipFill>
        <p:spPr/>
      </p:pic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185AA78D-BA26-FBF4-4114-FDB6E20C7BE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t="14934" b="14934"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12BB41-F713-A255-332A-8AB8DA56DA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7AB5E-5649-7963-3AA5-49BACC7EE3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95BBB0-0295-4C7E-A3D0-2F07981FE8C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8" name="Title 27" hidden="1">
            <a:extLst>
              <a:ext uri="{FF2B5EF4-FFF2-40B4-BE49-F238E27FC236}">
                <a16:creationId xmlns:a16="http://schemas.microsoft.com/office/drawing/2014/main" id="{F55449A1-C39A-3535-307E-1DCD5B6DC0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823913"/>
            <a:ext cx="7377113" cy="1325562"/>
          </a:xfrm>
        </p:spPr>
        <p:txBody>
          <a:bodyPr/>
          <a:lstStyle/>
          <a:p>
            <a:r>
              <a:rPr lang="en-US" dirty="0"/>
              <a:t>Five picture collage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05BC94-5272-7C02-5CE5-0A7B44BC75C7}"/>
              </a:ext>
            </a:extLst>
          </p:cNvPr>
          <p:cNvSpPr txBox="1"/>
          <p:nvPr/>
        </p:nvSpPr>
        <p:spPr>
          <a:xfrm>
            <a:off x="3347803" y="1022273"/>
            <a:ext cx="3962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Guru: Pt. Vivek Sonar</a:t>
            </a:r>
          </a:p>
          <a:p>
            <a:endParaRPr lang="en-IN" dirty="0">
              <a:solidFill>
                <a:schemeClr val="bg1"/>
              </a:solidFill>
            </a:endParaRPr>
          </a:p>
          <a:p>
            <a:r>
              <a:rPr lang="en-IN" dirty="0">
                <a:solidFill>
                  <a:schemeClr val="bg1"/>
                </a:solidFill>
              </a:rPr>
              <a:t>Vivek Sonar is a senior disciple of Pt. </a:t>
            </a:r>
          </a:p>
          <a:p>
            <a:r>
              <a:rPr lang="en-IN" dirty="0" err="1">
                <a:solidFill>
                  <a:schemeClr val="bg1"/>
                </a:solidFill>
              </a:rPr>
              <a:t>Hariprasad</a:t>
            </a: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err="1">
                <a:solidFill>
                  <a:schemeClr val="bg1"/>
                </a:solidFill>
              </a:rPr>
              <a:t>Chaurasia</a:t>
            </a:r>
            <a:r>
              <a:rPr lang="en-IN" dirty="0">
                <a:solidFill>
                  <a:schemeClr val="bg1"/>
                </a:solidFill>
              </a:rPr>
              <a:t> ji. He is the founder of Gurukul </a:t>
            </a:r>
            <a:r>
              <a:rPr lang="en-IN" dirty="0" err="1">
                <a:solidFill>
                  <a:schemeClr val="bg1"/>
                </a:solidFill>
              </a:rPr>
              <a:t>Pratishthan</a:t>
            </a:r>
            <a:r>
              <a:rPr lang="en-IN" dirty="0">
                <a:solidFill>
                  <a:schemeClr val="bg1"/>
                </a:solidFill>
              </a:rPr>
              <a:t> and has created the app ‘</a:t>
            </a:r>
            <a:r>
              <a:rPr lang="en-IN" dirty="0" err="1">
                <a:solidFill>
                  <a:schemeClr val="bg1"/>
                </a:solidFill>
              </a:rPr>
              <a:t>myGurukul</a:t>
            </a:r>
            <a:r>
              <a:rPr lang="en-IN" dirty="0">
                <a:solidFill>
                  <a:schemeClr val="bg1"/>
                </a:solidFill>
              </a:rPr>
              <a:t>’ which teaches Hindustani Classical Music on Bansuri, Violin, Sitar and </a:t>
            </a:r>
            <a:r>
              <a:rPr lang="en-IN" dirty="0" err="1">
                <a:solidFill>
                  <a:schemeClr val="bg1"/>
                </a:solidFill>
              </a:rPr>
              <a:t>Tabla</a:t>
            </a:r>
            <a:r>
              <a:rPr lang="en-IN" dirty="0">
                <a:solidFill>
                  <a:schemeClr val="bg1"/>
                </a:solidFill>
              </a:rPr>
              <a:t>  He is also the pioneer of ‘Bansuri Utsav’ – India’s largest Flute festival.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6CA3B3-6C09-BFF9-0D42-E7512F93986A}"/>
              </a:ext>
            </a:extLst>
          </p:cNvPr>
          <p:cNvSpPr txBox="1"/>
          <p:nvPr/>
        </p:nvSpPr>
        <p:spPr>
          <a:xfrm>
            <a:off x="3347803" y="4368249"/>
            <a:ext cx="396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Guru: Pt. Pravin </a:t>
            </a:r>
            <a:r>
              <a:rPr lang="en-IN" dirty="0" err="1">
                <a:solidFill>
                  <a:schemeClr val="bg1"/>
                </a:solidFill>
              </a:rPr>
              <a:t>Godkhindi</a:t>
            </a:r>
            <a:endParaRPr lang="en-IN" dirty="0">
              <a:solidFill>
                <a:schemeClr val="bg1"/>
              </a:solidFill>
            </a:endParaRPr>
          </a:p>
          <a:p>
            <a:endParaRPr lang="en-IN" dirty="0">
              <a:solidFill>
                <a:schemeClr val="bg1"/>
              </a:solidFill>
            </a:endParaRPr>
          </a:p>
          <a:p>
            <a:r>
              <a:rPr lang="en-IN" dirty="0">
                <a:solidFill>
                  <a:schemeClr val="bg1"/>
                </a:solidFill>
              </a:rPr>
              <a:t>Pravin </a:t>
            </a:r>
            <a:r>
              <a:rPr lang="en-IN" dirty="0" err="1">
                <a:solidFill>
                  <a:schemeClr val="bg1"/>
                </a:solidFill>
              </a:rPr>
              <a:t>Godkhindi</a:t>
            </a:r>
            <a:r>
              <a:rPr lang="en-IN" dirty="0">
                <a:solidFill>
                  <a:schemeClr val="bg1"/>
                </a:solidFill>
              </a:rPr>
              <a:t> ji is an internationally acclaimed flutist who follows the Kirana Gharana style of Hindustani Music. His command over the </a:t>
            </a:r>
            <a:r>
              <a:rPr lang="en-IN" dirty="0" err="1">
                <a:solidFill>
                  <a:schemeClr val="bg1"/>
                </a:solidFill>
              </a:rPr>
              <a:t>Gayaki</a:t>
            </a:r>
            <a:r>
              <a:rPr lang="en-IN" dirty="0">
                <a:solidFill>
                  <a:schemeClr val="bg1"/>
                </a:solidFill>
              </a:rPr>
              <a:t> style of Music makes his repertoire unique.</a:t>
            </a:r>
          </a:p>
        </p:txBody>
      </p:sp>
    </p:spTree>
    <p:extLst>
      <p:ext uri="{BB962C8B-B14F-4D97-AF65-F5344CB8AC3E}">
        <p14:creationId xmlns:p14="http://schemas.microsoft.com/office/powerpoint/2010/main" val="66295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89394-3F59-0BE7-F02A-B3171D9C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D27A57-CB01-0C89-ED58-19BC65750F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noProof="1"/>
              <a:t>mangaldhwani92@gmail.com</a:t>
            </a:r>
          </a:p>
          <a:p>
            <a:r>
              <a:rPr lang="en-US" noProof="1"/>
              <a:t>(+91) 9004259799</a:t>
            </a:r>
          </a:p>
          <a:p>
            <a:r>
              <a:rPr lang="en-US" noProof="1"/>
              <a:t>Instagram: @satejkarandikar</a:t>
            </a:r>
          </a:p>
          <a:p>
            <a:r>
              <a:rPr lang="en-US" noProof="1"/>
              <a:t>Facebook: @satejkarandikar</a:t>
            </a:r>
          </a:p>
        </p:txBody>
      </p:sp>
    </p:spTree>
    <p:extLst>
      <p:ext uri="{BB962C8B-B14F-4D97-AF65-F5344CB8AC3E}">
        <p14:creationId xmlns:p14="http://schemas.microsoft.com/office/powerpoint/2010/main" val="1493107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47A5A8-F3F5-47F8-8F60-4514C35DD3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4A8A11-C8C0-4056-9649-2070263490C9}">
  <ds:schemaRefs>
    <ds:schemaRef ds:uri="16c05727-aa75-4e4a-9b5f-8a80a1165891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230e9df3-be65-4c73-a93b-d1236ebd677e"/>
    <ds:schemaRef ds:uri="http://schemas.microsoft.com/office/infopath/2007/PartnerControls"/>
    <ds:schemaRef ds:uri="71af3243-3dd4-4a8d-8c0d-dd76da1f02a5"/>
    <ds:schemaRef ds:uri="http://schemas.microsoft.com/sharepoint/v3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F3A1DDB-B66F-44A7-AD4A-A127D760B3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2352</TotalTime>
  <Words>575</Words>
  <Application>Microsoft Macintosh PowerPoint</Application>
  <PresentationFormat>Widescreen</PresentationFormat>
  <Paragraphs>50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Kailasa</vt:lpstr>
      <vt:lpstr>Posterama</vt:lpstr>
      <vt:lpstr>Celestial</vt:lpstr>
      <vt:lpstr>Satej KaRandikar</vt:lpstr>
      <vt:lpstr>About Satej</vt:lpstr>
      <vt:lpstr>Skills</vt:lpstr>
      <vt:lpstr>Performances</vt:lpstr>
      <vt:lpstr>Three picture collage</vt:lpstr>
      <vt:lpstr>PowerPoint Presentation</vt:lpstr>
      <vt:lpstr>Four picture collage</vt:lpstr>
      <vt:lpstr>achievements</vt:lpstr>
      <vt:lpstr>Five picture collage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Satej KaRandikar</dc:title>
  <dc:creator>Manoj Kulkarni</dc:creator>
  <cp:lastModifiedBy>Satej Karandikar</cp:lastModifiedBy>
  <cp:revision>9</cp:revision>
  <cp:lastPrinted>2023-12-27T18:10:51Z</cp:lastPrinted>
  <dcterms:created xsi:type="dcterms:W3CDTF">2022-07-27T08:28:20Z</dcterms:created>
  <dcterms:modified xsi:type="dcterms:W3CDTF">2025-08-21T12:05:05Z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